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5ED9-4C2C-418D-B027-AE97DAA45ED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BD774-7682-4D6D-87FA-F148AC3B5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Nn3U7oMI0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Geography</a:t>
            </a:r>
            <a:br>
              <a:rPr lang="en-US" dirty="0" smtClean="0"/>
            </a:br>
            <a:r>
              <a:rPr lang="en-US" dirty="0" smtClean="0"/>
              <a:t>of East Asia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diercke.de/bilder/omeda/800/16253E_3_Suedostasien_B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800" cy="5117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Economic Tigers / </a:t>
            </a:r>
            <a:br>
              <a:rPr lang="en-US" dirty="0" smtClean="0"/>
            </a:br>
            <a:r>
              <a:rPr lang="en-US" dirty="0" smtClean="0"/>
              <a:t>Newly Industrialized Countries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514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Newly Industrialized countries = NIC’s = Four Dragons = Four Tigers</a:t>
            </a:r>
          </a:p>
          <a:p>
            <a:pPr lvl="1" eaLnBrk="1" hangingPunct="1"/>
            <a:r>
              <a:rPr lang="en-US" sz="2400" dirty="0" smtClean="0"/>
              <a:t>Hong Kong, S Korea, Singapore, Taiwan </a:t>
            </a:r>
          </a:p>
          <a:p>
            <a:pPr lvl="1" eaLnBrk="1" hangingPunct="1"/>
            <a:r>
              <a:rPr lang="en-US" sz="2400" dirty="0" smtClean="0"/>
              <a:t>A rapidly growing economy specializing in small electronic manufacturing and light industry </a:t>
            </a:r>
          </a:p>
        </p:txBody>
      </p:sp>
      <p:pic>
        <p:nvPicPr>
          <p:cNvPr id="21508" name="Picture 7" descr="tigerDM2805_468x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4457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Jakota</a:t>
            </a:r>
            <a:r>
              <a:rPr lang="en-US" dirty="0" smtClean="0"/>
              <a:t>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blog.jakota.de/wp-content/uploads/2010/12/jakota_triangle_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153025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Recession of the 1990s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economic recession?</a:t>
            </a:r>
          </a:p>
          <a:p>
            <a:r>
              <a:rPr lang="en-US" dirty="0" smtClean="0"/>
              <a:t>Causes:</a:t>
            </a:r>
          </a:p>
          <a:p>
            <a:pPr>
              <a:buNone/>
            </a:pPr>
            <a:r>
              <a:rPr lang="en-US" dirty="0" smtClean="0"/>
              <a:t>1.  Global competition reduce Japanese profits</a:t>
            </a:r>
          </a:p>
          <a:p>
            <a:pPr>
              <a:buNone/>
            </a:pPr>
            <a:r>
              <a:rPr lang="en-US" dirty="0" smtClean="0"/>
              <a:t>2.  Investors/banks lost money on Japanese investments</a:t>
            </a:r>
          </a:p>
          <a:p>
            <a:pPr>
              <a:buNone/>
            </a:pPr>
            <a:r>
              <a:rPr lang="en-US" dirty="0" smtClean="0"/>
              <a:t>3.  People stopped spending</a:t>
            </a:r>
          </a:p>
          <a:p>
            <a:pPr>
              <a:buNone/>
            </a:pPr>
            <a:r>
              <a:rPr lang="en-US" dirty="0" smtClean="0"/>
              <a:t>4.  Japanese economy stagnant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Economic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from command to capitalism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 / Global Supply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is connected economically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Global Supply Chain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Containerized Shipping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/>
              <a:t>Standard size containers speed up shipping, loading, unloading and reduce shipping costs</a:t>
            </a:r>
            <a:endParaRPr lang="en-US" dirty="0"/>
          </a:p>
        </p:txBody>
      </p:sp>
      <p:pic>
        <p:nvPicPr>
          <p:cNvPr id="22530" name="Picture 2" descr="http://www.shipping-worldwide.com/stockxpertcom_id1017131_si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0"/>
            <a:ext cx="3276600" cy="2173157"/>
          </a:xfrm>
          <a:prstGeom prst="rect">
            <a:avLst/>
          </a:prstGeom>
          <a:noFill/>
        </p:spPr>
      </p:pic>
      <p:pic>
        <p:nvPicPr>
          <p:cNvPr id="22532" name="Picture 4" descr="http://www.fleetcarexport.com/wp-content/uploads/Container-ship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771900" cy="2514600"/>
          </a:xfrm>
          <a:prstGeom prst="rect">
            <a:avLst/>
          </a:prstGeom>
          <a:noFill/>
        </p:spPr>
      </p:pic>
      <p:pic>
        <p:nvPicPr>
          <p:cNvPr id="22534" name="Picture 6" descr="http://i.istockimg.com/file_thumbview_approve/4118602/2/stock-photo-4118602-loading-container-ship-port-panama-c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3619500" cy="2419351"/>
          </a:xfrm>
          <a:prstGeom prst="rect">
            <a:avLst/>
          </a:prstGeom>
          <a:noFill/>
        </p:spPr>
      </p:pic>
      <p:pic>
        <p:nvPicPr>
          <p:cNvPr id="22536" name="Picture 8" descr="http://media.oregonlive.com/business_impact/photo/terminal6stackerjpg-30016fe7ad71e9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19600"/>
            <a:ext cx="4223159" cy="224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114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Economic Geography of East Asia</vt:lpstr>
      <vt:lpstr>Economic Tigers /  Newly Industrialized Countries</vt:lpstr>
      <vt:lpstr>Jakota Triangle</vt:lpstr>
      <vt:lpstr>Economic Recession of the 1990s</vt:lpstr>
      <vt:lpstr>Chinese Economic Change</vt:lpstr>
      <vt:lpstr>Globalization / Global Supply Chain</vt:lpstr>
      <vt:lpstr>Containerized Shipping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Geography of East Asia</dc:title>
  <dc:creator>Lane</dc:creator>
  <cp:lastModifiedBy>Windows User</cp:lastModifiedBy>
  <cp:revision>20</cp:revision>
  <dcterms:created xsi:type="dcterms:W3CDTF">2013-04-25T13:58:18Z</dcterms:created>
  <dcterms:modified xsi:type="dcterms:W3CDTF">2016-04-21T15:11:32Z</dcterms:modified>
</cp:coreProperties>
</file>