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56" r:id="rId5"/>
    <p:sldId id="257" r:id="rId6"/>
    <p:sldId id="288" r:id="rId7"/>
    <p:sldId id="298" r:id="rId8"/>
    <p:sldId id="289" r:id="rId9"/>
    <p:sldId id="293" r:id="rId10"/>
    <p:sldId id="290" r:id="rId11"/>
    <p:sldId id="291" r:id="rId12"/>
    <p:sldId id="292" r:id="rId13"/>
    <p:sldId id="294" r:id="rId14"/>
    <p:sldId id="295" r:id="rId15"/>
    <p:sldId id="301" r:id="rId16"/>
    <p:sldId id="296" r:id="rId17"/>
    <p:sldId id="302" r:id="rId18"/>
    <p:sldId id="303" r:id="rId19"/>
    <p:sldId id="304" r:id="rId20"/>
    <p:sldId id="305" r:id="rId21"/>
    <p:sldId id="306" r:id="rId22"/>
    <p:sldId id="307" r:id="rId23"/>
    <p:sldId id="297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FF00"/>
    <a:srgbClr val="CC6600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DCE0-9D1A-40EA-8539-EC30151C2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70FF0-774E-45CE-8822-717EF09A7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1D9F5-997B-4B26-AB2F-D61E97A7C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791DE-CE03-45B8-BDA3-C01862165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97FA0-95FA-40CA-85FD-3D1885EC6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E5BA6-C11D-4554-BCC4-E74651DE3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4A67F-4F0D-47B6-AA31-8D7F73460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063AA-E64A-4FB9-9EBD-DB17DF118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B28E1-ED45-4128-9E6D-4632D2D39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53D5F-E12A-4892-BA7B-663D56A0D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CCD5-10BE-434B-A2C1-2D161517F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6223C0-C772-4499-889C-E7E26C52DC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\\localhost\upload.wikimedia.org\wikipedia\commons\2\2a\Punjab_map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Physical Geography of South Asia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5" descr="south_asia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20528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The Punjab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What religion/ethnic group claims Punjab as it’s historical homeland?</a:t>
            </a:r>
          </a:p>
        </p:txBody>
      </p:sp>
      <p:pic>
        <p:nvPicPr>
          <p:cNvPr id="11268" name="Picture 5" descr="File:Punjab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6200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Deccan Plateau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7" descr="kp3623313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219200"/>
            <a:ext cx="52292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657600" y="3200400"/>
            <a:ext cx="1524000" cy="28194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Eastern/Western Ghats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8229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What is a ghat? </a:t>
            </a:r>
            <a:r>
              <a:rPr lang="en-US" sz="2000" smtClean="0"/>
              <a:t>(not the Varanasi ghats but the landform)</a:t>
            </a:r>
          </a:p>
        </p:txBody>
      </p:sp>
      <p:pic>
        <p:nvPicPr>
          <p:cNvPr id="13316" name="Picture 2" descr="http://www.harpercollege.edu/mhealy/geogres/maps/ssgif/ssphy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95400"/>
            <a:ext cx="4314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267200" y="4876800"/>
            <a:ext cx="17192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Western Ghats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6705600" y="4800600"/>
            <a:ext cx="16589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Eastern Ghats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76800" y="4038600"/>
            <a:ext cx="914400" cy="83820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318" idx="0"/>
          </p:cNvCxnSpPr>
          <p:nvPr/>
        </p:nvCxnSpPr>
        <p:spPr>
          <a:xfrm flipH="1" flipV="1">
            <a:off x="6400800" y="3962400"/>
            <a:ext cx="1135063" cy="83820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hysicalmapofasia.com/images/map-of-south-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50958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archipelago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Maldives and the</a:t>
            </a:r>
          </a:p>
          <a:p>
            <a:pPr>
              <a:buFontTx/>
              <a:buNone/>
            </a:pPr>
            <a:r>
              <a:rPr lang="en-US" smtClean="0"/>
              <a:t>Andaman Islands</a:t>
            </a:r>
          </a:p>
          <a:p>
            <a:pPr>
              <a:buFontTx/>
              <a:buNone/>
            </a:pPr>
            <a:r>
              <a:rPr lang="en-US" smtClean="0"/>
              <a:t>are both archipelagos.</a:t>
            </a:r>
          </a:p>
          <a:p>
            <a:pPr>
              <a:buFontTx/>
              <a:buNone/>
            </a:pPr>
            <a:r>
              <a:rPr lang="en-US" smtClean="0"/>
              <a:t>What is an archipelago?</a:t>
            </a:r>
          </a:p>
        </p:txBody>
      </p:sp>
      <p:sp>
        <p:nvSpPr>
          <p:cNvPr id="5" name="Oval 4"/>
          <p:cNvSpPr/>
          <p:nvPr/>
        </p:nvSpPr>
        <p:spPr>
          <a:xfrm>
            <a:off x="4876800" y="5486400"/>
            <a:ext cx="533400" cy="1066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53400" y="4648200"/>
            <a:ext cx="533400" cy="1066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orldregionsproject.wikispaces.com/file/view/asia_climate.gif/88342933/asia_climate.gif"/>
          <p:cNvPicPr>
            <a:picLocks noChangeAspect="1" noChangeArrowheads="1"/>
          </p:cNvPicPr>
          <p:nvPr/>
        </p:nvPicPr>
        <p:blipFill>
          <a:blip r:embed="rId2" cstate="print"/>
          <a:srcRect t="44118"/>
          <a:stretch>
            <a:fillRect/>
          </a:stretch>
        </p:blipFill>
        <p:spPr bwMode="auto">
          <a:xfrm>
            <a:off x="3276600" y="0"/>
            <a:ext cx="58674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76600" cy="2438400"/>
          </a:xfrm>
        </p:spPr>
        <p:txBody>
          <a:bodyPr/>
          <a:lstStyle/>
          <a:p>
            <a:r>
              <a:rPr lang="en-US" smtClean="0"/>
              <a:t>Pattern of climate in South Asia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82296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Describe temperature and precipitation levels in South Asia as you move from west to east?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What is the dominate climate in the west of South Asia?  The east?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4343400"/>
            <a:ext cx="9144000" cy="17827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The monsoon is a seasonal shift in the prevailing winds over South Asia.  You will need to know why the winds shift as well as which monsoon is wet and which is dry.</a:t>
            </a:r>
          </a:p>
        </p:txBody>
      </p:sp>
      <p:pic>
        <p:nvPicPr>
          <p:cNvPr id="16388" name="Picture 5" descr="http://www.physicalgeography.net/fundamentals/images/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9775"/>
            <a:ext cx="861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1706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Why does a low pressure system form of South Asia in the summer?</a:t>
            </a:r>
          </a:p>
        </p:txBody>
      </p:sp>
      <p:pic>
        <p:nvPicPr>
          <p:cNvPr id="17412" name="Picture 5" descr="http://www.physicalgeography.net/fundamentals/images/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9775"/>
            <a:ext cx="861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1706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In the summer, will the air over South Asia have high or low levels of humidity?  Why?</a:t>
            </a:r>
          </a:p>
        </p:txBody>
      </p:sp>
      <p:pic>
        <p:nvPicPr>
          <p:cNvPr id="18436" name="Picture 5" descr="http://www.physicalgeography.net/fundamentals/images/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9775"/>
            <a:ext cx="861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1706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What major barrier will the monsoon winds eventually strike in northern India?  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What is this type of  precipitation called?</a:t>
            </a:r>
          </a:p>
        </p:txBody>
      </p:sp>
      <p:pic>
        <p:nvPicPr>
          <p:cNvPr id="19460" name="Picture 5" descr="http://www.physicalgeography.net/fundamentals/images/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9775"/>
            <a:ext cx="861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1706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Is the summer monsoon wet or dry?</a:t>
            </a:r>
          </a:p>
        </p:txBody>
      </p:sp>
      <p:pic>
        <p:nvPicPr>
          <p:cNvPr id="20484" name="Picture 5" descr="http://www.physicalgeography.net/fundamentals/images/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9775"/>
            <a:ext cx="861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 of landforms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Yellow: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Purple: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Red:</a:t>
            </a:r>
          </a:p>
        </p:txBody>
      </p:sp>
      <p:pic>
        <p:nvPicPr>
          <p:cNvPr id="3076" name="Picture 7" descr="kp3623313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143000"/>
            <a:ext cx="52292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638800" y="1295400"/>
            <a:ext cx="3276600" cy="1447800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0" y="3276600"/>
            <a:ext cx="1981200" cy="28194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48200" y="2347913"/>
            <a:ext cx="3657600" cy="1435100"/>
          </a:xfrm>
          <a:custGeom>
            <a:avLst/>
            <a:gdLst>
              <a:gd name="connsiteX0" fmla="*/ 472965 w 3657600"/>
              <a:gd name="connsiteY0" fmla="*/ 284559 h 1435442"/>
              <a:gd name="connsiteX1" fmla="*/ 283779 w 3657600"/>
              <a:gd name="connsiteY1" fmla="*/ 300325 h 1435442"/>
              <a:gd name="connsiteX2" fmla="*/ 173421 w 3657600"/>
              <a:gd name="connsiteY2" fmla="*/ 316090 h 1435442"/>
              <a:gd name="connsiteX3" fmla="*/ 78827 w 3657600"/>
              <a:gd name="connsiteY3" fmla="*/ 394918 h 1435442"/>
              <a:gd name="connsiteX4" fmla="*/ 47296 w 3657600"/>
              <a:gd name="connsiteY4" fmla="*/ 457980 h 1435442"/>
              <a:gd name="connsiteX5" fmla="*/ 31531 w 3657600"/>
              <a:gd name="connsiteY5" fmla="*/ 521042 h 1435442"/>
              <a:gd name="connsiteX6" fmla="*/ 0 w 3657600"/>
              <a:gd name="connsiteY6" fmla="*/ 615635 h 1435442"/>
              <a:gd name="connsiteX7" fmla="*/ 15765 w 3657600"/>
              <a:gd name="connsiteY7" fmla="*/ 883649 h 1435442"/>
              <a:gd name="connsiteX8" fmla="*/ 31531 w 3657600"/>
              <a:gd name="connsiteY8" fmla="*/ 962477 h 1435442"/>
              <a:gd name="connsiteX9" fmla="*/ 78827 w 3657600"/>
              <a:gd name="connsiteY9" fmla="*/ 1025539 h 1435442"/>
              <a:gd name="connsiteX10" fmla="*/ 126124 w 3657600"/>
              <a:gd name="connsiteY10" fmla="*/ 1120132 h 1435442"/>
              <a:gd name="connsiteX11" fmla="*/ 220717 w 3657600"/>
              <a:gd name="connsiteY11" fmla="*/ 1230490 h 1435442"/>
              <a:gd name="connsiteX12" fmla="*/ 315310 w 3657600"/>
              <a:gd name="connsiteY12" fmla="*/ 1293552 h 1435442"/>
              <a:gd name="connsiteX13" fmla="*/ 362607 w 3657600"/>
              <a:gd name="connsiteY13" fmla="*/ 1325084 h 1435442"/>
              <a:gd name="connsiteX14" fmla="*/ 472965 w 3657600"/>
              <a:gd name="connsiteY14" fmla="*/ 1372380 h 1435442"/>
              <a:gd name="connsiteX15" fmla="*/ 536027 w 3657600"/>
              <a:gd name="connsiteY15" fmla="*/ 1388146 h 1435442"/>
              <a:gd name="connsiteX16" fmla="*/ 630621 w 3657600"/>
              <a:gd name="connsiteY16" fmla="*/ 1419677 h 1435442"/>
              <a:gd name="connsiteX17" fmla="*/ 756745 w 3657600"/>
              <a:gd name="connsiteY17" fmla="*/ 1403911 h 1435442"/>
              <a:gd name="connsiteX18" fmla="*/ 851338 w 3657600"/>
              <a:gd name="connsiteY18" fmla="*/ 1340849 h 1435442"/>
              <a:gd name="connsiteX19" fmla="*/ 898634 w 3657600"/>
              <a:gd name="connsiteY19" fmla="*/ 1088601 h 1435442"/>
              <a:gd name="connsiteX20" fmla="*/ 914400 w 3657600"/>
              <a:gd name="connsiteY20" fmla="*/ 1041304 h 1435442"/>
              <a:gd name="connsiteX21" fmla="*/ 1072055 w 3657600"/>
              <a:gd name="connsiteY21" fmla="*/ 946711 h 1435442"/>
              <a:gd name="connsiteX22" fmla="*/ 1166648 w 3657600"/>
              <a:gd name="connsiteY22" fmla="*/ 883649 h 1435442"/>
              <a:gd name="connsiteX23" fmla="*/ 1213945 w 3657600"/>
              <a:gd name="connsiteY23" fmla="*/ 852118 h 1435442"/>
              <a:gd name="connsiteX24" fmla="*/ 1308538 w 3657600"/>
              <a:gd name="connsiteY24" fmla="*/ 820587 h 1435442"/>
              <a:gd name="connsiteX25" fmla="*/ 1450427 w 3657600"/>
              <a:gd name="connsiteY25" fmla="*/ 789056 h 1435442"/>
              <a:gd name="connsiteX26" fmla="*/ 2301765 w 3657600"/>
              <a:gd name="connsiteY26" fmla="*/ 804821 h 1435442"/>
              <a:gd name="connsiteX27" fmla="*/ 2349062 w 3657600"/>
              <a:gd name="connsiteY27" fmla="*/ 836352 h 1435442"/>
              <a:gd name="connsiteX28" fmla="*/ 2459421 w 3657600"/>
              <a:gd name="connsiteY28" fmla="*/ 852118 h 1435442"/>
              <a:gd name="connsiteX29" fmla="*/ 2506717 w 3657600"/>
              <a:gd name="connsiteY29" fmla="*/ 930946 h 1435442"/>
              <a:gd name="connsiteX30" fmla="*/ 2538248 w 3657600"/>
              <a:gd name="connsiteY30" fmla="*/ 994008 h 1435442"/>
              <a:gd name="connsiteX31" fmla="*/ 2585545 w 3657600"/>
              <a:gd name="connsiteY31" fmla="*/ 1057070 h 1435442"/>
              <a:gd name="connsiteX32" fmla="*/ 2664372 w 3657600"/>
              <a:gd name="connsiteY32" fmla="*/ 1183194 h 1435442"/>
              <a:gd name="connsiteX33" fmla="*/ 2695903 w 3657600"/>
              <a:gd name="connsiteY33" fmla="*/ 1230490 h 1435442"/>
              <a:gd name="connsiteX34" fmla="*/ 2727434 w 3657600"/>
              <a:gd name="connsiteY34" fmla="*/ 1372380 h 1435442"/>
              <a:gd name="connsiteX35" fmla="*/ 2758965 w 3657600"/>
              <a:gd name="connsiteY35" fmla="*/ 1419677 h 1435442"/>
              <a:gd name="connsiteX36" fmla="*/ 2885090 w 3657600"/>
              <a:gd name="connsiteY36" fmla="*/ 1435442 h 1435442"/>
              <a:gd name="connsiteX37" fmla="*/ 3405352 w 3657600"/>
              <a:gd name="connsiteY37" fmla="*/ 1419677 h 1435442"/>
              <a:gd name="connsiteX38" fmla="*/ 3547241 w 3657600"/>
              <a:gd name="connsiteY38" fmla="*/ 1372380 h 1435442"/>
              <a:gd name="connsiteX39" fmla="*/ 3594538 w 3657600"/>
              <a:gd name="connsiteY39" fmla="*/ 1356615 h 1435442"/>
              <a:gd name="connsiteX40" fmla="*/ 3641834 w 3657600"/>
              <a:gd name="connsiteY40" fmla="*/ 1325084 h 1435442"/>
              <a:gd name="connsiteX41" fmla="*/ 3657600 w 3657600"/>
              <a:gd name="connsiteY41" fmla="*/ 1277787 h 1435442"/>
              <a:gd name="connsiteX42" fmla="*/ 3641834 w 3657600"/>
              <a:gd name="connsiteY42" fmla="*/ 930946 h 1435442"/>
              <a:gd name="connsiteX43" fmla="*/ 3563007 w 3657600"/>
              <a:gd name="connsiteY43" fmla="*/ 804821 h 1435442"/>
              <a:gd name="connsiteX44" fmla="*/ 3436883 w 3657600"/>
              <a:gd name="connsiteY44" fmla="*/ 694463 h 1435442"/>
              <a:gd name="connsiteX45" fmla="*/ 3389586 w 3657600"/>
              <a:gd name="connsiteY45" fmla="*/ 662932 h 1435442"/>
              <a:gd name="connsiteX46" fmla="*/ 3342290 w 3657600"/>
              <a:gd name="connsiteY46" fmla="*/ 631401 h 1435442"/>
              <a:gd name="connsiteX47" fmla="*/ 3247696 w 3657600"/>
              <a:gd name="connsiteY47" fmla="*/ 599870 h 1435442"/>
              <a:gd name="connsiteX48" fmla="*/ 2601310 w 3657600"/>
              <a:gd name="connsiteY48" fmla="*/ 568339 h 1435442"/>
              <a:gd name="connsiteX49" fmla="*/ 2459421 w 3657600"/>
              <a:gd name="connsiteY49" fmla="*/ 536808 h 1435442"/>
              <a:gd name="connsiteX50" fmla="*/ 1749972 w 3657600"/>
              <a:gd name="connsiteY50" fmla="*/ 521042 h 1435442"/>
              <a:gd name="connsiteX51" fmla="*/ 1655379 w 3657600"/>
              <a:gd name="connsiteY51" fmla="*/ 489511 h 1435442"/>
              <a:gd name="connsiteX52" fmla="*/ 1497724 w 3657600"/>
              <a:gd name="connsiteY52" fmla="*/ 442215 h 1435442"/>
              <a:gd name="connsiteX53" fmla="*/ 1450427 w 3657600"/>
              <a:gd name="connsiteY53" fmla="*/ 426449 h 1435442"/>
              <a:gd name="connsiteX54" fmla="*/ 1403131 w 3657600"/>
              <a:gd name="connsiteY54" fmla="*/ 410684 h 1435442"/>
              <a:gd name="connsiteX55" fmla="*/ 1324303 w 3657600"/>
              <a:gd name="connsiteY55" fmla="*/ 363387 h 1435442"/>
              <a:gd name="connsiteX56" fmla="*/ 1229710 w 3657600"/>
              <a:gd name="connsiteY56" fmla="*/ 316090 h 1435442"/>
              <a:gd name="connsiteX57" fmla="*/ 1135117 w 3657600"/>
              <a:gd name="connsiteY57" fmla="*/ 253028 h 1435442"/>
              <a:gd name="connsiteX58" fmla="*/ 1040524 w 3657600"/>
              <a:gd name="connsiteY58" fmla="*/ 189966 h 1435442"/>
              <a:gd name="connsiteX59" fmla="*/ 945931 w 3657600"/>
              <a:gd name="connsiteY59" fmla="*/ 158435 h 1435442"/>
              <a:gd name="connsiteX60" fmla="*/ 804041 w 3657600"/>
              <a:gd name="connsiteY60" fmla="*/ 79608 h 1435442"/>
              <a:gd name="connsiteX61" fmla="*/ 756745 w 3657600"/>
              <a:gd name="connsiteY61" fmla="*/ 48077 h 1435442"/>
              <a:gd name="connsiteX62" fmla="*/ 331076 w 3657600"/>
              <a:gd name="connsiteY62" fmla="*/ 48077 h 1435442"/>
              <a:gd name="connsiteX63" fmla="*/ 220717 w 3657600"/>
              <a:gd name="connsiteY63" fmla="*/ 79608 h 1435442"/>
              <a:gd name="connsiteX64" fmla="*/ 173421 w 3657600"/>
              <a:gd name="connsiteY64" fmla="*/ 95373 h 1435442"/>
              <a:gd name="connsiteX65" fmla="*/ 94593 w 3657600"/>
              <a:gd name="connsiteY65" fmla="*/ 174201 h 1435442"/>
              <a:gd name="connsiteX66" fmla="*/ 63062 w 3657600"/>
              <a:gd name="connsiteY66" fmla="*/ 268794 h 1435442"/>
              <a:gd name="connsiteX67" fmla="*/ 31531 w 3657600"/>
              <a:gd name="connsiteY67" fmla="*/ 410684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57600" h="1435442">
                <a:moveTo>
                  <a:pt x="472965" y="284559"/>
                </a:moveTo>
                <a:cubicBezTo>
                  <a:pt x="409903" y="289814"/>
                  <a:pt x="346712" y="293700"/>
                  <a:pt x="283779" y="300325"/>
                </a:cubicBezTo>
                <a:cubicBezTo>
                  <a:pt x="246824" y="304215"/>
                  <a:pt x="209013" y="305412"/>
                  <a:pt x="173421" y="316090"/>
                </a:cubicBezTo>
                <a:cubicBezTo>
                  <a:pt x="148278" y="323633"/>
                  <a:pt x="91624" y="377003"/>
                  <a:pt x="78827" y="394918"/>
                </a:cubicBezTo>
                <a:cubicBezTo>
                  <a:pt x="65167" y="414042"/>
                  <a:pt x="57806" y="436959"/>
                  <a:pt x="47296" y="457980"/>
                </a:cubicBezTo>
                <a:cubicBezTo>
                  <a:pt x="42041" y="479001"/>
                  <a:pt x="37757" y="500288"/>
                  <a:pt x="31531" y="521042"/>
                </a:cubicBezTo>
                <a:cubicBezTo>
                  <a:pt x="21981" y="552877"/>
                  <a:pt x="0" y="615635"/>
                  <a:pt x="0" y="615635"/>
                </a:cubicBezTo>
                <a:cubicBezTo>
                  <a:pt x="5255" y="704973"/>
                  <a:pt x="7663" y="794524"/>
                  <a:pt x="15765" y="883649"/>
                </a:cubicBezTo>
                <a:cubicBezTo>
                  <a:pt x="18191" y="910335"/>
                  <a:pt x="20648" y="937990"/>
                  <a:pt x="31531" y="962477"/>
                </a:cubicBezTo>
                <a:cubicBezTo>
                  <a:pt x="42203" y="986488"/>
                  <a:pt x="63062" y="1004518"/>
                  <a:pt x="78827" y="1025539"/>
                </a:cubicBezTo>
                <a:cubicBezTo>
                  <a:pt x="136330" y="1198040"/>
                  <a:pt x="44619" y="936745"/>
                  <a:pt x="126124" y="1120132"/>
                </a:cubicBezTo>
                <a:cubicBezTo>
                  <a:pt x="178900" y="1238879"/>
                  <a:pt x="116027" y="1204318"/>
                  <a:pt x="220717" y="1230490"/>
                </a:cubicBezTo>
                <a:lnTo>
                  <a:pt x="315310" y="1293552"/>
                </a:lnTo>
                <a:cubicBezTo>
                  <a:pt x="331076" y="1304063"/>
                  <a:pt x="345659" y="1316610"/>
                  <a:pt x="362607" y="1325084"/>
                </a:cubicBezTo>
                <a:cubicBezTo>
                  <a:pt x="418665" y="1353113"/>
                  <a:pt x="418835" y="1356914"/>
                  <a:pt x="472965" y="1372380"/>
                </a:cubicBezTo>
                <a:cubicBezTo>
                  <a:pt x="493799" y="1378333"/>
                  <a:pt x="515273" y="1381920"/>
                  <a:pt x="536027" y="1388146"/>
                </a:cubicBezTo>
                <a:cubicBezTo>
                  <a:pt x="567862" y="1397697"/>
                  <a:pt x="630621" y="1419677"/>
                  <a:pt x="630621" y="1419677"/>
                </a:cubicBezTo>
                <a:cubicBezTo>
                  <a:pt x="672662" y="1414422"/>
                  <a:pt x="716845" y="1418161"/>
                  <a:pt x="756745" y="1403911"/>
                </a:cubicBezTo>
                <a:cubicBezTo>
                  <a:pt x="792433" y="1391165"/>
                  <a:pt x="851338" y="1340849"/>
                  <a:pt x="851338" y="1340849"/>
                </a:cubicBezTo>
                <a:cubicBezTo>
                  <a:pt x="924539" y="1231046"/>
                  <a:pt x="868170" y="1332313"/>
                  <a:pt x="898634" y="1088601"/>
                </a:cubicBezTo>
                <a:cubicBezTo>
                  <a:pt x="900695" y="1072111"/>
                  <a:pt x="902649" y="1053055"/>
                  <a:pt x="914400" y="1041304"/>
                </a:cubicBezTo>
                <a:cubicBezTo>
                  <a:pt x="972509" y="983195"/>
                  <a:pt x="1009852" y="984033"/>
                  <a:pt x="1072055" y="946711"/>
                </a:cubicBezTo>
                <a:cubicBezTo>
                  <a:pt x="1104550" y="927214"/>
                  <a:pt x="1135117" y="904670"/>
                  <a:pt x="1166648" y="883649"/>
                </a:cubicBezTo>
                <a:cubicBezTo>
                  <a:pt x="1182414" y="873139"/>
                  <a:pt x="1195969" y="858110"/>
                  <a:pt x="1213945" y="852118"/>
                </a:cubicBezTo>
                <a:cubicBezTo>
                  <a:pt x="1245476" y="841608"/>
                  <a:pt x="1275754" y="826051"/>
                  <a:pt x="1308538" y="820587"/>
                </a:cubicBezTo>
                <a:cubicBezTo>
                  <a:pt x="1419523" y="802089"/>
                  <a:pt x="1372805" y="814929"/>
                  <a:pt x="1450427" y="789056"/>
                </a:cubicBezTo>
                <a:cubicBezTo>
                  <a:pt x="1734206" y="794311"/>
                  <a:pt x="2018329" y="789904"/>
                  <a:pt x="2301765" y="804821"/>
                </a:cubicBezTo>
                <a:cubicBezTo>
                  <a:pt x="2320687" y="805817"/>
                  <a:pt x="2330913" y="830907"/>
                  <a:pt x="2349062" y="836352"/>
                </a:cubicBezTo>
                <a:cubicBezTo>
                  <a:pt x="2384655" y="847030"/>
                  <a:pt x="2422635" y="846863"/>
                  <a:pt x="2459421" y="852118"/>
                </a:cubicBezTo>
                <a:cubicBezTo>
                  <a:pt x="2475186" y="878394"/>
                  <a:pt x="2491836" y="904159"/>
                  <a:pt x="2506717" y="930946"/>
                </a:cubicBezTo>
                <a:cubicBezTo>
                  <a:pt x="2518130" y="951490"/>
                  <a:pt x="2525792" y="974079"/>
                  <a:pt x="2538248" y="994008"/>
                </a:cubicBezTo>
                <a:cubicBezTo>
                  <a:pt x="2552174" y="1016290"/>
                  <a:pt x="2570272" y="1035688"/>
                  <a:pt x="2585545" y="1057070"/>
                </a:cubicBezTo>
                <a:cubicBezTo>
                  <a:pt x="2621572" y="1107507"/>
                  <a:pt x="2627546" y="1124272"/>
                  <a:pt x="2664372" y="1183194"/>
                </a:cubicBezTo>
                <a:cubicBezTo>
                  <a:pt x="2674414" y="1199262"/>
                  <a:pt x="2685393" y="1214725"/>
                  <a:pt x="2695903" y="1230490"/>
                </a:cubicBezTo>
                <a:cubicBezTo>
                  <a:pt x="2698708" y="1244514"/>
                  <a:pt x="2719087" y="1352903"/>
                  <a:pt x="2727434" y="1372380"/>
                </a:cubicBezTo>
                <a:cubicBezTo>
                  <a:pt x="2734898" y="1389796"/>
                  <a:pt x="2741372" y="1412640"/>
                  <a:pt x="2758965" y="1419677"/>
                </a:cubicBezTo>
                <a:cubicBezTo>
                  <a:pt x="2798303" y="1435412"/>
                  <a:pt x="2843048" y="1430187"/>
                  <a:pt x="2885090" y="1435442"/>
                </a:cubicBezTo>
                <a:cubicBezTo>
                  <a:pt x="3058511" y="1430187"/>
                  <a:pt x="3232363" y="1432984"/>
                  <a:pt x="3405352" y="1419677"/>
                </a:cubicBezTo>
                <a:cubicBezTo>
                  <a:pt x="3405361" y="1419676"/>
                  <a:pt x="3523589" y="1380264"/>
                  <a:pt x="3547241" y="1372380"/>
                </a:cubicBezTo>
                <a:lnTo>
                  <a:pt x="3594538" y="1356615"/>
                </a:lnTo>
                <a:cubicBezTo>
                  <a:pt x="3610303" y="1346105"/>
                  <a:pt x="3629998" y="1339880"/>
                  <a:pt x="3641834" y="1325084"/>
                </a:cubicBezTo>
                <a:cubicBezTo>
                  <a:pt x="3652215" y="1312107"/>
                  <a:pt x="3657600" y="1294406"/>
                  <a:pt x="3657600" y="1277787"/>
                </a:cubicBezTo>
                <a:cubicBezTo>
                  <a:pt x="3657600" y="1162054"/>
                  <a:pt x="3654164" y="1046020"/>
                  <a:pt x="3641834" y="930946"/>
                </a:cubicBezTo>
                <a:cubicBezTo>
                  <a:pt x="3631732" y="836657"/>
                  <a:pt x="3622326" y="844367"/>
                  <a:pt x="3563007" y="804821"/>
                </a:cubicBezTo>
                <a:cubicBezTo>
                  <a:pt x="3510455" y="725994"/>
                  <a:pt x="3547241" y="768035"/>
                  <a:pt x="3436883" y="694463"/>
                </a:cubicBezTo>
                <a:lnTo>
                  <a:pt x="3389586" y="662932"/>
                </a:lnTo>
                <a:cubicBezTo>
                  <a:pt x="3373821" y="652422"/>
                  <a:pt x="3360265" y="637393"/>
                  <a:pt x="3342290" y="631401"/>
                </a:cubicBezTo>
                <a:lnTo>
                  <a:pt x="3247696" y="599870"/>
                </a:lnTo>
                <a:cubicBezTo>
                  <a:pt x="3010877" y="520930"/>
                  <a:pt x="3217121" y="584544"/>
                  <a:pt x="2601310" y="568339"/>
                </a:cubicBezTo>
                <a:cubicBezTo>
                  <a:pt x="2573902" y="561487"/>
                  <a:pt x="2483253" y="537761"/>
                  <a:pt x="2459421" y="536808"/>
                </a:cubicBezTo>
                <a:cubicBezTo>
                  <a:pt x="2223069" y="527354"/>
                  <a:pt x="1986455" y="526297"/>
                  <a:pt x="1749972" y="521042"/>
                </a:cubicBezTo>
                <a:cubicBezTo>
                  <a:pt x="1718441" y="510532"/>
                  <a:pt x="1687623" y="497572"/>
                  <a:pt x="1655379" y="489511"/>
                </a:cubicBezTo>
                <a:cubicBezTo>
                  <a:pt x="1560075" y="465686"/>
                  <a:pt x="1612869" y="480597"/>
                  <a:pt x="1497724" y="442215"/>
                </a:cubicBezTo>
                <a:lnTo>
                  <a:pt x="1450427" y="426449"/>
                </a:lnTo>
                <a:lnTo>
                  <a:pt x="1403131" y="410684"/>
                </a:lnTo>
                <a:cubicBezTo>
                  <a:pt x="1341544" y="349095"/>
                  <a:pt x="1406167" y="404319"/>
                  <a:pt x="1324303" y="363387"/>
                </a:cubicBezTo>
                <a:cubicBezTo>
                  <a:pt x="1202047" y="302260"/>
                  <a:pt x="1348600" y="355721"/>
                  <a:pt x="1229710" y="316090"/>
                </a:cubicBezTo>
                <a:cubicBezTo>
                  <a:pt x="1124748" y="211128"/>
                  <a:pt x="1237789" y="310068"/>
                  <a:pt x="1135117" y="253028"/>
                </a:cubicBezTo>
                <a:cubicBezTo>
                  <a:pt x="1101990" y="234624"/>
                  <a:pt x="1076475" y="201950"/>
                  <a:pt x="1040524" y="189966"/>
                </a:cubicBezTo>
                <a:cubicBezTo>
                  <a:pt x="1008993" y="179456"/>
                  <a:pt x="973586" y="176871"/>
                  <a:pt x="945931" y="158435"/>
                </a:cubicBezTo>
                <a:cubicBezTo>
                  <a:pt x="837511" y="86155"/>
                  <a:pt x="887289" y="107356"/>
                  <a:pt x="804041" y="79608"/>
                </a:cubicBezTo>
                <a:cubicBezTo>
                  <a:pt x="788276" y="69098"/>
                  <a:pt x="774161" y="55541"/>
                  <a:pt x="756745" y="48077"/>
                </a:cubicBezTo>
                <a:cubicBezTo>
                  <a:pt x="644566" y="0"/>
                  <a:pt x="334227" y="47940"/>
                  <a:pt x="331076" y="48077"/>
                </a:cubicBezTo>
                <a:cubicBezTo>
                  <a:pt x="217668" y="85878"/>
                  <a:pt x="359297" y="40013"/>
                  <a:pt x="220717" y="79608"/>
                </a:cubicBezTo>
                <a:cubicBezTo>
                  <a:pt x="204738" y="84173"/>
                  <a:pt x="189186" y="90118"/>
                  <a:pt x="173421" y="95373"/>
                </a:cubicBezTo>
                <a:cubicBezTo>
                  <a:pt x="130272" y="124139"/>
                  <a:pt x="116720" y="124414"/>
                  <a:pt x="94593" y="174201"/>
                </a:cubicBezTo>
                <a:cubicBezTo>
                  <a:pt x="81094" y="204573"/>
                  <a:pt x="63062" y="268794"/>
                  <a:pt x="63062" y="268794"/>
                </a:cubicBezTo>
                <a:cubicBezTo>
                  <a:pt x="45634" y="390785"/>
                  <a:pt x="63913" y="345915"/>
                  <a:pt x="31531" y="410684"/>
                </a:cubicBezTo>
              </a:path>
            </a:pathLst>
          </a:custGeom>
          <a:ln w="1016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1706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Why will a high pressure system form of eastern China during the winter?</a:t>
            </a:r>
          </a:p>
        </p:txBody>
      </p:sp>
      <p:pic>
        <p:nvPicPr>
          <p:cNvPr id="21508" name="Picture 5" descr="http://www.physicalgeography.net/fundamentals/images/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9775"/>
            <a:ext cx="861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1706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Will the air of the winter monsoon have high or low levels of humidity?  Why?</a:t>
            </a:r>
          </a:p>
        </p:txBody>
      </p:sp>
      <p:pic>
        <p:nvPicPr>
          <p:cNvPr id="22532" name="Picture 5" descr="http://www.physicalgeography.net/fundamentals/images/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9775"/>
            <a:ext cx="861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1706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Is the winter monsoon wet or dry?</a:t>
            </a:r>
          </a:p>
        </p:txBody>
      </p:sp>
      <p:pic>
        <p:nvPicPr>
          <p:cNvPr id="23556" name="Picture 5" descr="http://www.physicalgeography.net/fundamentals/images/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9775"/>
            <a:ext cx="861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Natural Hazards: Cyclone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6106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This is a satellite image of a cyclone.  What do we call cyclones in the USA?</a:t>
            </a:r>
          </a:p>
        </p:txBody>
      </p:sp>
      <p:pic>
        <p:nvPicPr>
          <p:cNvPr id="24580" name="Picture 5" descr="http://www.dsc.nrsc.gov.in/DSC/Cyclone/CONTENT/INTRODUCTION_IMAGES/cyclon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Natural Hazards: storm surge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6106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Re-write this definition so a 10 year old could understand it.</a:t>
            </a:r>
          </a:p>
        </p:txBody>
      </p:sp>
      <p:pic>
        <p:nvPicPr>
          <p:cNvPr id="25604" name="Picture 2" descr="http://www.wcu.edu/WebGraphics/WhatisStormSurg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5705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Natural Hazards: tsunami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6106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Circle the area on the above map that would most likely cause a tsunami to strike South Asia.</a:t>
            </a:r>
          </a:p>
        </p:txBody>
      </p:sp>
      <p:pic>
        <p:nvPicPr>
          <p:cNvPr id="26628" name="Picture 2" descr="http://johomaps.com/world/worldtec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296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arthobservatory.nasa.gov/Features/KashmirEarthquake/images/indian_subcontinent_tecton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4676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Tectonic action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  <a:solidFill>
            <a:srgbClr val="FFFF00"/>
          </a:solidFill>
        </p:spPr>
        <p:txBody>
          <a:bodyPr/>
          <a:lstStyle/>
          <a:p>
            <a:r>
              <a:rPr lang="en-US" smtClean="0"/>
              <a:t>Which two plates collide?</a:t>
            </a:r>
          </a:p>
          <a:p>
            <a:r>
              <a:rPr lang="en-US" smtClean="0"/>
              <a:t>What type of plate boundary?</a:t>
            </a:r>
          </a:p>
          <a:p>
            <a:r>
              <a:rPr lang="en-US" smtClean="0"/>
              <a:t>What landform results?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subcontinent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If Asia is a continent,</a:t>
            </a:r>
          </a:p>
          <a:p>
            <a:pPr eaLnBrk="1" hangingPunct="1">
              <a:buFontTx/>
              <a:buNone/>
            </a:pPr>
            <a:r>
              <a:rPr lang="en-US" smtClean="0"/>
              <a:t>why is South Asia</a:t>
            </a:r>
          </a:p>
          <a:p>
            <a:pPr eaLnBrk="1" hangingPunct="1">
              <a:buFontTx/>
              <a:buNone/>
            </a:pPr>
            <a:r>
              <a:rPr lang="en-US" smtClean="0"/>
              <a:t>a “subcontinent”?</a:t>
            </a:r>
          </a:p>
        </p:txBody>
      </p:sp>
      <p:pic>
        <p:nvPicPr>
          <p:cNvPr id="5124" name="Picture 6" descr="http://geology.com/world/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381125"/>
            <a:ext cx="5895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715000" y="4038600"/>
            <a:ext cx="1447800" cy="1447800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kp3623313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1295400"/>
            <a:ext cx="52292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Mountain Ranges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</a:rPr>
              <a:t>Blue: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FF00"/>
                </a:solidFill>
              </a:rPr>
              <a:t>Yellow: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1447800"/>
            <a:ext cx="1752600" cy="914400"/>
          </a:xfrm>
          <a:prstGeom prst="ellipse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2133600"/>
            <a:ext cx="2895600" cy="1219200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Rivers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</a:rPr>
              <a:t>Blue: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FF00"/>
                </a:solidFill>
              </a:rPr>
              <a:t>Yellow: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222268"/>
                </a:solidFill>
              </a:rPr>
              <a:t>Purple:</a:t>
            </a:r>
          </a:p>
        </p:txBody>
      </p:sp>
      <p:grpSp>
        <p:nvGrpSpPr>
          <p:cNvPr id="7172" name="Group 10"/>
          <p:cNvGrpSpPr>
            <a:grpSpLocks/>
          </p:cNvGrpSpPr>
          <p:nvPr/>
        </p:nvGrpSpPr>
        <p:grpSpPr bwMode="auto">
          <a:xfrm>
            <a:off x="2971800" y="1219200"/>
            <a:ext cx="6089650" cy="5410200"/>
            <a:chOff x="3733800" y="1238249"/>
            <a:chExt cx="4953000" cy="4400551"/>
          </a:xfrm>
        </p:grpSpPr>
        <p:pic>
          <p:nvPicPr>
            <p:cNvPr id="7173" name="Picture 2" descr="http://wserver.scc.losrios.edu/~geog/regional/maps/southasia.jpg"/>
            <p:cNvPicPr>
              <a:picLocks noChangeAspect="1" noChangeArrowheads="1"/>
            </p:cNvPicPr>
            <p:nvPr/>
          </p:nvPicPr>
          <p:blipFill>
            <a:blip r:embed="rId2" cstate="print"/>
            <a:srcRect b="21695"/>
            <a:stretch>
              <a:fillRect/>
            </a:stretch>
          </p:blipFill>
          <p:spPr bwMode="auto">
            <a:xfrm>
              <a:off x="3733800" y="1238249"/>
              <a:ext cx="4953000" cy="4400551"/>
            </a:xfrm>
            <a:prstGeom prst="rect">
              <a:avLst/>
            </a:prstGeom>
            <a:noFill/>
            <a:ln w="101600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>
            <a:xfrm>
              <a:off x="4902326" y="1608836"/>
              <a:ext cx="1333798" cy="1431986"/>
            </a:xfrm>
            <a:custGeom>
              <a:avLst/>
              <a:gdLst>
                <a:gd name="connsiteX0" fmla="*/ 0 w 1333852"/>
                <a:gd name="connsiteY0" fmla="*/ 1432192 h 1432192"/>
                <a:gd name="connsiteX1" fmla="*/ 22034 w 1333852"/>
                <a:gd name="connsiteY1" fmla="*/ 1399142 h 1432192"/>
                <a:gd name="connsiteX2" fmla="*/ 44067 w 1333852"/>
                <a:gd name="connsiteY2" fmla="*/ 1333041 h 1432192"/>
                <a:gd name="connsiteX3" fmla="*/ 55084 w 1333852"/>
                <a:gd name="connsiteY3" fmla="*/ 1112703 h 1432192"/>
                <a:gd name="connsiteX4" fmla="*/ 66101 w 1333852"/>
                <a:gd name="connsiteY4" fmla="*/ 1079653 h 1432192"/>
                <a:gd name="connsiteX5" fmla="*/ 132202 w 1333852"/>
                <a:gd name="connsiteY5" fmla="*/ 1035585 h 1432192"/>
                <a:gd name="connsiteX6" fmla="*/ 165253 w 1333852"/>
                <a:gd name="connsiteY6" fmla="*/ 1024568 h 1432192"/>
                <a:gd name="connsiteX7" fmla="*/ 209321 w 1333852"/>
                <a:gd name="connsiteY7" fmla="*/ 958467 h 1432192"/>
                <a:gd name="connsiteX8" fmla="*/ 220337 w 1333852"/>
                <a:gd name="connsiteY8" fmla="*/ 925417 h 1432192"/>
                <a:gd name="connsiteX9" fmla="*/ 264405 w 1333852"/>
                <a:gd name="connsiteY9" fmla="*/ 903383 h 1432192"/>
                <a:gd name="connsiteX10" fmla="*/ 330506 w 1333852"/>
                <a:gd name="connsiteY10" fmla="*/ 848298 h 1432192"/>
                <a:gd name="connsiteX11" fmla="*/ 352540 w 1333852"/>
                <a:gd name="connsiteY11" fmla="*/ 815248 h 1432192"/>
                <a:gd name="connsiteX12" fmla="*/ 363557 w 1333852"/>
                <a:gd name="connsiteY12" fmla="*/ 771180 h 1432192"/>
                <a:gd name="connsiteX13" fmla="*/ 385590 w 1333852"/>
                <a:gd name="connsiteY13" fmla="*/ 672029 h 1432192"/>
                <a:gd name="connsiteX14" fmla="*/ 396607 w 1333852"/>
                <a:gd name="connsiteY14" fmla="*/ 638978 h 1432192"/>
                <a:gd name="connsiteX15" fmla="*/ 418641 w 1333852"/>
                <a:gd name="connsiteY15" fmla="*/ 495759 h 1432192"/>
                <a:gd name="connsiteX16" fmla="*/ 440675 w 1333852"/>
                <a:gd name="connsiteY16" fmla="*/ 451691 h 1432192"/>
                <a:gd name="connsiteX17" fmla="*/ 451692 w 1333852"/>
                <a:gd name="connsiteY17" fmla="*/ 418641 h 1432192"/>
                <a:gd name="connsiteX18" fmla="*/ 473725 w 1333852"/>
                <a:gd name="connsiteY18" fmla="*/ 319489 h 1432192"/>
                <a:gd name="connsiteX19" fmla="*/ 517793 w 1333852"/>
                <a:gd name="connsiteY19" fmla="*/ 253388 h 1432192"/>
                <a:gd name="connsiteX20" fmla="*/ 539827 w 1333852"/>
                <a:gd name="connsiteY20" fmla="*/ 220337 h 1432192"/>
                <a:gd name="connsiteX21" fmla="*/ 572877 w 1333852"/>
                <a:gd name="connsiteY21" fmla="*/ 187286 h 1432192"/>
                <a:gd name="connsiteX22" fmla="*/ 627961 w 1333852"/>
                <a:gd name="connsiteY22" fmla="*/ 121185 h 1432192"/>
                <a:gd name="connsiteX23" fmla="*/ 638978 w 1333852"/>
                <a:gd name="connsiteY23" fmla="*/ 88135 h 1432192"/>
                <a:gd name="connsiteX24" fmla="*/ 672029 w 1333852"/>
                <a:gd name="connsiteY24" fmla="*/ 77118 h 1432192"/>
                <a:gd name="connsiteX25" fmla="*/ 705080 w 1333852"/>
                <a:gd name="connsiteY25" fmla="*/ 55084 h 1432192"/>
                <a:gd name="connsiteX26" fmla="*/ 771181 w 1333852"/>
                <a:gd name="connsiteY26" fmla="*/ 33050 h 1432192"/>
                <a:gd name="connsiteX27" fmla="*/ 804231 w 1333852"/>
                <a:gd name="connsiteY27" fmla="*/ 22033 h 1432192"/>
                <a:gd name="connsiteX28" fmla="*/ 837282 w 1333852"/>
                <a:gd name="connsiteY28" fmla="*/ 0 h 1432192"/>
                <a:gd name="connsiteX29" fmla="*/ 881349 w 1333852"/>
                <a:gd name="connsiteY29" fmla="*/ 11017 h 1432192"/>
                <a:gd name="connsiteX30" fmla="*/ 936434 w 1333852"/>
                <a:gd name="connsiteY30" fmla="*/ 55084 h 1432192"/>
                <a:gd name="connsiteX31" fmla="*/ 958467 w 1333852"/>
                <a:gd name="connsiteY31" fmla="*/ 88135 h 1432192"/>
                <a:gd name="connsiteX32" fmla="*/ 991518 w 1333852"/>
                <a:gd name="connsiteY32" fmla="*/ 99151 h 1432192"/>
                <a:gd name="connsiteX33" fmla="*/ 1024569 w 1333852"/>
                <a:gd name="connsiteY33" fmla="*/ 121185 h 1432192"/>
                <a:gd name="connsiteX34" fmla="*/ 1090670 w 1333852"/>
                <a:gd name="connsiteY34" fmla="*/ 176270 h 1432192"/>
                <a:gd name="connsiteX35" fmla="*/ 1167788 w 1333852"/>
                <a:gd name="connsiteY35" fmla="*/ 264404 h 1432192"/>
                <a:gd name="connsiteX36" fmla="*/ 1178805 w 1333852"/>
                <a:gd name="connsiteY36" fmla="*/ 297455 h 1432192"/>
                <a:gd name="connsiteX37" fmla="*/ 1288974 w 1333852"/>
                <a:gd name="connsiteY37" fmla="*/ 330506 h 143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33852" h="1432192">
                  <a:moveTo>
                    <a:pt x="0" y="1432192"/>
                  </a:moveTo>
                  <a:cubicBezTo>
                    <a:pt x="7345" y="1421175"/>
                    <a:pt x="16657" y="1411241"/>
                    <a:pt x="22034" y="1399142"/>
                  </a:cubicBezTo>
                  <a:cubicBezTo>
                    <a:pt x="31467" y="1377918"/>
                    <a:pt x="44067" y="1333041"/>
                    <a:pt x="44067" y="1333041"/>
                  </a:cubicBezTo>
                  <a:cubicBezTo>
                    <a:pt x="47739" y="1259595"/>
                    <a:pt x="48713" y="1185964"/>
                    <a:pt x="55084" y="1112703"/>
                  </a:cubicBezTo>
                  <a:cubicBezTo>
                    <a:pt x="56090" y="1101134"/>
                    <a:pt x="57890" y="1087864"/>
                    <a:pt x="66101" y="1079653"/>
                  </a:cubicBezTo>
                  <a:cubicBezTo>
                    <a:pt x="84826" y="1060928"/>
                    <a:pt x="107080" y="1043959"/>
                    <a:pt x="132202" y="1035585"/>
                  </a:cubicBezTo>
                  <a:lnTo>
                    <a:pt x="165253" y="1024568"/>
                  </a:lnTo>
                  <a:cubicBezTo>
                    <a:pt x="179942" y="1002534"/>
                    <a:pt x="200947" y="983590"/>
                    <a:pt x="209321" y="958467"/>
                  </a:cubicBezTo>
                  <a:cubicBezTo>
                    <a:pt x="212993" y="947450"/>
                    <a:pt x="212126" y="933628"/>
                    <a:pt x="220337" y="925417"/>
                  </a:cubicBezTo>
                  <a:cubicBezTo>
                    <a:pt x="231950" y="913804"/>
                    <a:pt x="250146" y="911531"/>
                    <a:pt x="264405" y="903383"/>
                  </a:cubicBezTo>
                  <a:cubicBezTo>
                    <a:pt x="291978" y="887627"/>
                    <a:pt x="309792" y="873154"/>
                    <a:pt x="330506" y="848298"/>
                  </a:cubicBezTo>
                  <a:cubicBezTo>
                    <a:pt x="338982" y="838126"/>
                    <a:pt x="345195" y="826265"/>
                    <a:pt x="352540" y="815248"/>
                  </a:cubicBezTo>
                  <a:cubicBezTo>
                    <a:pt x="356212" y="800559"/>
                    <a:pt x="360272" y="785961"/>
                    <a:pt x="363557" y="771180"/>
                  </a:cubicBezTo>
                  <a:cubicBezTo>
                    <a:pt x="374913" y="720080"/>
                    <a:pt x="372160" y="719035"/>
                    <a:pt x="385590" y="672029"/>
                  </a:cubicBezTo>
                  <a:cubicBezTo>
                    <a:pt x="388780" y="660863"/>
                    <a:pt x="392935" y="649995"/>
                    <a:pt x="396607" y="638978"/>
                  </a:cubicBezTo>
                  <a:cubicBezTo>
                    <a:pt x="400473" y="604183"/>
                    <a:pt x="403576" y="535933"/>
                    <a:pt x="418641" y="495759"/>
                  </a:cubicBezTo>
                  <a:cubicBezTo>
                    <a:pt x="424408" y="480382"/>
                    <a:pt x="434206" y="466786"/>
                    <a:pt x="440675" y="451691"/>
                  </a:cubicBezTo>
                  <a:cubicBezTo>
                    <a:pt x="445249" y="441017"/>
                    <a:pt x="448020" y="429658"/>
                    <a:pt x="451692" y="418641"/>
                  </a:cubicBezTo>
                  <a:cubicBezTo>
                    <a:pt x="454681" y="400702"/>
                    <a:pt x="460809" y="342737"/>
                    <a:pt x="473725" y="319489"/>
                  </a:cubicBezTo>
                  <a:cubicBezTo>
                    <a:pt x="486586" y="296340"/>
                    <a:pt x="503104" y="275422"/>
                    <a:pt x="517793" y="253388"/>
                  </a:cubicBezTo>
                  <a:cubicBezTo>
                    <a:pt x="525138" y="242371"/>
                    <a:pt x="530464" y="229700"/>
                    <a:pt x="539827" y="220337"/>
                  </a:cubicBezTo>
                  <a:cubicBezTo>
                    <a:pt x="550844" y="209320"/>
                    <a:pt x="563821" y="199964"/>
                    <a:pt x="572877" y="187286"/>
                  </a:cubicBezTo>
                  <a:cubicBezTo>
                    <a:pt x="623703" y="116129"/>
                    <a:pt x="562807" y="164622"/>
                    <a:pt x="627961" y="121185"/>
                  </a:cubicBezTo>
                  <a:cubicBezTo>
                    <a:pt x="631633" y="110168"/>
                    <a:pt x="630767" y="96346"/>
                    <a:pt x="638978" y="88135"/>
                  </a:cubicBezTo>
                  <a:cubicBezTo>
                    <a:pt x="647190" y="79924"/>
                    <a:pt x="661642" y="82311"/>
                    <a:pt x="672029" y="77118"/>
                  </a:cubicBezTo>
                  <a:cubicBezTo>
                    <a:pt x="683872" y="71197"/>
                    <a:pt x="692980" y="60462"/>
                    <a:pt x="705080" y="55084"/>
                  </a:cubicBezTo>
                  <a:cubicBezTo>
                    <a:pt x="726304" y="45651"/>
                    <a:pt x="749147" y="40395"/>
                    <a:pt x="771181" y="33050"/>
                  </a:cubicBezTo>
                  <a:cubicBezTo>
                    <a:pt x="782198" y="29378"/>
                    <a:pt x="794569" y="28474"/>
                    <a:pt x="804231" y="22033"/>
                  </a:cubicBezTo>
                  <a:lnTo>
                    <a:pt x="837282" y="0"/>
                  </a:lnTo>
                  <a:cubicBezTo>
                    <a:pt x="851971" y="3672"/>
                    <a:pt x="868751" y="2618"/>
                    <a:pt x="881349" y="11017"/>
                  </a:cubicBezTo>
                  <a:cubicBezTo>
                    <a:pt x="981012" y="77459"/>
                    <a:pt x="828385" y="19068"/>
                    <a:pt x="936434" y="55084"/>
                  </a:cubicBezTo>
                  <a:cubicBezTo>
                    <a:pt x="943778" y="66101"/>
                    <a:pt x="948128" y="79864"/>
                    <a:pt x="958467" y="88135"/>
                  </a:cubicBezTo>
                  <a:cubicBezTo>
                    <a:pt x="967535" y="95389"/>
                    <a:pt x="981131" y="93958"/>
                    <a:pt x="991518" y="99151"/>
                  </a:cubicBezTo>
                  <a:cubicBezTo>
                    <a:pt x="1003361" y="105072"/>
                    <a:pt x="1014397" y="112708"/>
                    <a:pt x="1024569" y="121185"/>
                  </a:cubicBezTo>
                  <a:cubicBezTo>
                    <a:pt x="1109395" y="191875"/>
                    <a:pt x="1008610" y="121563"/>
                    <a:pt x="1090670" y="176270"/>
                  </a:cubicBezTo>
                  <a:cubicBezTo>
                    <a:pt x="1142082" y="253388"/>
                    <a:pt x="1112703" y="227682"/>
                    <a:pt x="1167788" y="264404"/>
                  </a:cubicBezTo>
                  <a:cubicBezTo>
                    <a:pt x="1171460" y="275421"/>
                    <a:pt x="1168193" y="292738"/>
                    <a:pt x="1178805" y="297455"/>
                  </a:cubicBezTo>
                  <a:cubicBezTo>
                    <a:pt x="1333852" y="366365"/>
                    <a:pt x="1226146" y="267678"/>
                    <a:pt x="1288974" y="330506"/>
                  </a:cubicBezTo>
                </a:path>
              </a:pathLst>
            </a:cu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23078" y="2258330"/>
              <a:ext cx="1582997" cy="1032993"/>
            </a:xfrm>
            <a:custGeom>
              <a:avLst/>
              <a:gdLst>
                <a:gd name="connsiteX0" fmla="*/ 1567056 w 1582661"/>
                <a:gd name="connsiteY0" fmla="*/ 1013552 h 1032279"/>
                <a:gd name="connsiteX1" fmla="*/ 1511971 w 1582661"/>
                <a:gd name="connsiteY1" fmla="*/ 947450 h 1032279"/>
                <a:gd name="connsiteX2" fmla="*/ 1489938 w 1582661"/>
                <a:gd name="connsiteY2" fmla="*/ 914400 h 1032279"/>
                <a:gd name="connsiteX3" fmla="*/ 1467904 w 1582661"/>
                <a:gd name="connsiteY3" fmla="*/ 870332 h 1032279"/>
                <a:gd name="connsiteX4" fmla="*/ 1423836 w 1582661"/>
                <a:gd name="connsiteY4" fmla="*/ 837282 h 1032279"/>
                <a:gd name="connsiteX5" fmla="*/ 1324685 w 1582661"/>
                <a:gd name="connsiteY5" fmla="*/ 760164 h 1032279"/>
                <a:gd name="connsiteX6" fmla="*/ 1258583 w 1582661"/>
                <a:gd name="connsiteY6" fmla="*/ 738130 h 1032279"/>
                <a:gd name="connsiteX7" fmla="*/ 1214516 w 1582661"/>
                <a:gd name="connsiteY7" fmla="*/ 727113 h 1032279"/>
                <a:gd name="connsiteX8" fmla="*/ 1148415 w 1582661"/>
                <a:gd name="connsiteY8" fmla="*/ 705079 h 1032279"/>
                <a:gd name="connsiteX9" fmla="*/ 950111 w 1582661"/>
                <a:gd name="connsiteY9" fmla="*/ 716096 h 1032279"/>
                <a:gd name="connsiteX10" fmla="*/ 917061 w 1582661"/>
                <a:gd name="connsiteY10" fmla="*/ 727113 h 1032279"/>
                <a:gd name="connsiteX11" fmla="*/ 762824 w 1582661"/>
                <a:gd name="connsiteY11" fmla="*/ 705079 h 1032279"/>
                <a:gd name="connsiteX12" fmla="*/ 652656 w 1582661"/>
                <a:gd name="connsiteY12" fmla="*/ 694062 h 1032279"/>
                <a:gd name="connsiteX13" fmla="*/ 619605 w 1582661"/>
                <a:gd name="connsiteY13" fmla="*/ 683046 h 1032279"/>
                <a:gd name="connsiteX14" fmla="*/ 454352 w 1582661"/>
                <a:gd name="connsiteY14" fmla="*/ 661012 h 1032279"/>
                <a:gd name="connsiteX15" fmla="*/ 421301 w 1582661"/>
                <a:gd name="connsiteY15" fmla="*/ 638978 h 1032279"/>
                <a:gd name="connsiteX16" fmla="*/ 388251 w 1582661"/>
                <a:gd name="connsiteY16" fmla="*/ 605928 h 1032279"/>
                <a:gd name="connsiteX17" fmla="*/ 289099 w 1582661"/>
                <a:gd name="connsiteY17" fmla="*/ 561860 h 1032279"/>
                <a:gd name="connsiteX18" fmla="*/ 211981 w 1582661"/>
                <a:gd name="connsiteY18" fmla="*/ 506776 h 1032279"/>
                <a:gd name="connsiteX19" fmla="*/ 189947 w 1582661"/>
                <a:gd name="connsiteY19" fmla="*/ 473725 h 1032279"/>
                <a:gd name="connsiteX20" fmla="*/ 123846 w 1582661"/>
                <a:gd name="connsiteY20" fmla="*/ 429658 h 1032279"/>
                <a:gd name="connsiteX21" fmla="*/ 101812 w 1582661"/>
                <a:gd name="connsiteY21" fmla="*/ 396607 h 1032279"/>
                <a:gd name="connsiteX22" fmla="*/ 46728 w 1582661"/>
                <a:gd name="connsiteY22" fmla="*/ 330506 h 1032279"/>
                <a:gd name="connsiteX23" fmla="*/ 24694 w 1582661"/>
                <a:gd name="connsiteY23" fmla="*/ 286438 h 1032279"/>
                <a:gd name="connsiteX24" fmla="*/ 2661 w 1582661"/>
                <a:gd name="connsiteY24" fmla="*/ 209320 h 1032279"/>
                <a:gd name="connsiteX25" fmla="*/ 35711 w 1582661"/>
                <a:gd name="connsiteY25" fmla="*/ 88135 h 1032279"/>
                <a:gd name="connsiteX26" fmla="*/ 79779 w 1582661"/>
                <a:gd name="connsiteY26" fmla="*/ 55084 h 1032279"/>
                <a:gd name="connsiteX27" fmla="*/ 123846 w 1582661"/>
                <a:gd name="connsiteY27" fmla="*/ 0 h 10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82661" h="1032279">
                  <a:moveTo>
                    <a:pt x="1567056" y="1013552"/>
                  </a:moveTo>
                  <a:cubicBezTo>
                    <a:pt x="1512349" y="931492"/>
                    <a:pt x="1582661" y="1032279"/>
                    <a:pt x="1511971" y="947450"/>
                  </a:cubicBezTo>
                  <a:cubicBezTo>
                    <a:pt x="1503495" y="937278"/>
                    <a:pt x="1496507" y="925896"/>
                    <a:pt x="1489938" y="914400"/>
                  </a:cubicBezTo>
                  <a:cubicBezTo>
                    <a:pt x="1481790" y="900141"/>
                    <a:pt x="1478592" y="882801"/>
                    <a:pt x="1467904" y="870332"/>
                  </a:cubicBezTo>
                  <a:cubicBezTo>
                    <a:pt x="1455954" y="856391"/>
                    <a:pt x="1437777" y="849231"/>
                    <a:pt x="1423836" y="837282"/>
                  </a:cubicBezTo>
                  <a:cubicBezTo>
                    <a:pt x="1387539" y="806171"/>
                    <a:pt x="1377442" y="777750"/>
                    <a:pt x="1324685" y="760164"/>
                  </a:cubicBezTo>
                  <a:cubicBezTo>
                    <a:pt x="1302651" y="752819"/>
                    <a:pt x="1281115" y="743763"/>
                    <a:pt x="1258583" y="738130"/>
                  </a:cubicBezTo>
                  <a:cubicBezTo>
                    <a:pt x="1243894" y="734458"/>
                    <a:pt x="1229019" y="731464"/>
                    <a:pt x="1214516" y="727113"/>
                  </a:cubicBezTo>
                  <a:cubicBezTo>
                    <a:pt x="1192270" y="720439"/>
                    <a:pt x="1148415" y="705079"/>
                    <a:pt x="1148415" y="705079"/>
                  </a:cubicBezTo>
                  <a:cubicBezTo>
                    <a:pt x="1082314" y="708751"/>
                    <a:pt x="1016016" y="709819"/>
                    <a:pt x="950111" y="716096"/>
                  </a:cubicBezTo>
                  <a:cubicBezTo>
                    <a:pt x="938551" y="717197"/>
                    <a:pt x="928674" y="727113"/>
                    <a:pt x="917061" y="727113"/>
                  </a:cubicBezTo>
                  <a:cubicBezTo>
                    <a:pt x="819570" y="727113"/>
                    <a:pt x="839102" y="715250"/>
                    <a:pt x="762824" y="705079"/>
                  </a:cubicBezTo>
                  <a:cubicBezTo>
                    <a:pt x="726242" y="700201"/>
                    <a:pt x="689379" y="697734"/>
                    <a:pt x="652656" y="694062"/>
                  </a:cubicBezTo>
                  <a:cubicBezTo>
                    <a:pt x="641639" y="690390"/>
                    <a:pt x="631116" y="684581"/>
                    <a:pt x="619605" y="683046"/>
                  </a:cubicBezTo>
                  <a:cubicBezTo>
                    <a:pt x="586041" y="678571"/>
                    <a:pt x="500411" y="684041"/>
                    <a:pt x="454352" y="661012"/>
                  </a:cubicBezTo>
                  <a:cubicBezTo>
                    <a:pt x="442509" y="655091"/>
                    <a:pt x="431473" y="647455"/>
                    <a:pt x="421301" y="638978"/>
                  </a:cubicBezTo>
                  <a:cubicBezTo>
                    <a:pt x="409332" y="629004"/>
                    <a:pt x="401870" y="613494"/>
                    <a:pt x="388251" y="605928"/>
                  </a:cubicBezTo>
                  <a:cubicBezTo>
                    <a:pt x="339160" y="578655"/>
                    <a:pt x="324616" y="597377"/>
                    <a:pt x="289099" y="561860"/>
                  </a:cubicBezTo>
                  <a:cubicBezTo>
                    <a:pt x="228237" y="500998"/>
                    <a:pt x="289303" y="526107"/>
                    <a:pt x="211981" y="506776"/>
                  </a:cubicBezTo>
                  <a:cubicBezTo>
                    <a:pt x="204636" y="495759"/>
                    <a:pt x="200286" y="481997"/>
                    <a:pt x="189947" y="473725"/>
                  </a:cubicBezTo>
                  <a:cubicBezTo>
                    <a:pt x="101689" y="403117"/>
                    <a:pt x="219349" y="544260"/>
                    <a:pt x="123846" y="429658"/>
                  </a:cubicBezTo>
                  <a:cubicBezTo>
                    <a:pt x="115369" y="419486"/>
                    <a:pt x="110288" y="406779"/>
                    <a:pt x="101812" y="396607"/>
                  </a:cubicBezTo>
                  <a:cubicBezTo>
                    <a:pt x="60387" y="346896"/>
                    <a:pt x="76565" y="382721"/>
                    <a:pt x="46728" y="330506"/>
                  </a:cubicBezTo>
                  <a:cubicBezTo>
                    <a:pt x="38580" y="316247"/>
                    <a:pt x="31163" y="301533"/>
                    <a:pt x="24694" y="286438"/>
                  </a:cubicBezTo>
                  <a:cubicBezTo>
                    <a:pt x="15209" y="264306"/>
                    <a:pt x="8253" y="231689"/>
                    <a:pt x="2661" y="209320"/>
                  </a:cubicBezTo>
                  <a:cubicBezTo>
                    <a:pt x="9178" y="157182"/>
                    <a:pt x="0" y="123845"/>
                    <a:pt x="35711" y="88135"/>
                  </a:cubicBezTo>
                  <a:cubicBezTo>
                    <a:pt x="48695" y="75151"/>
                    <a:pt x="65090" y="66101"/>
                    <a:pt x="79779" y="55084"/>
                  </a:cubicBezTo>
                  <a:cubicBezTo>
                    <a:pt x="107574" y="13392"/>
                    <a:pt x="92450" y="31396"/>
                    <a:pt x="123846" y="0"/>
                  </a:cubicBezTo>
                </a:path>
              </a:pathLst>
            </a:custGeom>
            <a:ln w="1016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533097" y="2313854"/>
              <a:ext cx="1510691" cy="969722"/>
            </a:xfrm>
            <a:custGeom>
              <a:avLst/>
              <a:gdLst>
                <a:gd name="connsiteX0" fmla="*/ 1068637 w 1510222"/>
                <a:gd name="connsiteY0" fmla="*/ 969485 h 969485"/>
                <a:gd name="connsiteX1" fmla="*/ 1035586 w 1510222"/>
                <a:gd name="connsiteY1" fmla="*/ 947451 h 969485"/>
                <a:gd name="connsiteX2" fmla="*/ 1002535 w 1510222"/>
                <a:gd name="connsiteY2" fmla="*/ 881350 h 969485"/>
                <a:gd name="connsiteX3" fmla="*/ 958468 w 1510222"/>
                <a:gd name="connsiteY3" fmla="*/ 804231 h 969485"/>
                <a:gd name="connsiteX4" fmla="*/ 936434 w 1510222"/>
                <a:gd name="connsiteY4" fmla="*/ 727113 h 969485"/>
                <a:gd name="connsiteX5" fmla="*/ 1002535 w 1510222"/>
                <a:gd name="connsiteY5" fmla="*/ 528810 h 969485"/>
                <a:gd name="connsiteX6" fmla="*/ 1057620 w 1510222"/>
                <a:gd name="connsiteY6" fmla="*/ 506776 h 969485"/>
                <a:gd name="connsiteX7" fmla="*/ 1167788 w 1510222"/>
                <a:gd name="connsiteY7" fmla="*/ 462709 h 969485"/>
                <a:gd name="connsiteX8" fmla="*/ 1211856 w 1510222"/>
                <a:gd name="connsiteY8" fmla="*/ 440675 h 969485"/>
                <a:gd name="connsiteX9" fmla="*/ 1277957 w 1510222"/>
                <a:gd name="connsiteY9" fmla="*/ 429658 h 969485"/>
                <a:gd name="connsiteX10" fmla="*/ 1333041 w 1510222"/>
                <a:gd name="connsiteY10" fmla="*/ 418641 h 969485"/>
                <a:gd name="connsiteX11" fmla="*/ 1399143 w 1510222"/>
                <a:gd name="connsiteY11" fmla="*/ 363557 h 969485"/>
                <a:gd name="connsiteX12" fmla="*/ 1465244 w 1510222"/>
                <a:gd name="connsiteY12" fmla="*/ 352540 h 969485"/>
                <a:gd name="connsiteX13" fmla="*/ 1498294 w 1510222"/>
                <a:gd name="connsiteY13" fmla="*/ 341523 h 969485"/>
                <a:gd name="connsiteX14" fmla="*/ 1509311 w 1510222"/>
                <a:gd name="connsiteY14" fmla="*/ 308472 h 969485"/>
                <a:gd name="connsiteX15" fmla="*/ 1498294 w 1510222"/>
                <a:gd name="connsiteY15" fmla="*/ 187287 h 969485"/>
                <a:gd name="connsiteX16" fmla="*/ 1432193 w 1510222"/>
                <a:gd name="connsiteY16" fmla="*/ 154236 h 969485"/>
                <a:gd name="connsiteX17" fmla="*/ 1366092 w 1510222"/>
                <a:gd name="connsiteY17" fmla="*/ 176270 h 969485"/>
                <a:gd name="connsiteX18" fmla="*/ 1333041 w 1510222"/>
                <a:gd name="connsiteY18" fmla="*/ 198304 h 969485"/>
                <a:gd name="connsiteX19" fmla="*/ 1266940 w 1510222"/>
                <a:gd name="connsiteY19" fmla="*/ 220338 h 969485"/>
                <a:gd name="connsiteX20" fmla="*/ 1233890 w 1510222"/>
                <a:gd name="connsiteY20" fmla="*/ 231354 h 969485"/>
                <a:gd name="connsiteX21" fmla="*/ 1189822 w 1510222"/>
                <a:gd name="connsiteY21" fmla="*/ 242371 h 969485"/>
                <a:gd name="connsiteX22" fmla="*/ 1123721 w 1510222"/>
                <a:gd name="connsiteY22" fmla="*/ 253388 h 969485"/>
                <a:gd name="connsiteX23" fmla="*/ 1090670 w 1510222"/>
                <a:gd name="connsiteY23" fmla="*/ 264405 h 969485"/>
                <a:gd name="connsiteX24" fmla="*/ 947451 w 1510222"/>
                <a:gd name="connsiteY24" fmla="*/ 275422 h 969485"/>
                <a:gd name="connsiteX25" fmla="*/ 837282 w 1510222"/>
                <a:gd name="connsiteY25" fmla="*/ 286439 h 969485"/>
                <a:gd name="connsiteX26" fmla="*/ 605928 w 1510222"/>
                <a:gd name="connsiteY26" fmla="*/ 275422 h 969485"/>
                <a:gd name="connsiteX27" fmla="*/ 572878 w 1510222"/>
                <a:gd name="connsiteY27" fmla="*/ 264405 h 969485"/>
                <a:gd name="connsiteX28" fmla="*/ 484743 w 1510222"/>
                <a:gd name="connsiteY28" fmla="*/ 242371 h 969485"/>
                <a:gd name="connsiteX29" fmla="*/ 451692 w 1510222"/>
                <a:gd name="connsiteY29" fmla="*/ 209321 h 969485"/>
                <a:gd name="connsiteX30" fmla="*/ 341523 w 1510222"/>
                <a:gd name="connsiteY30" fmla="*/ 187287 h 969485"/>
                <a:gd name="connsiteX31" fmla="*/ 297456 w 1510222"/>
                <a:gd name="connsiteY31" fmla="*/ 165253 h 969485"/>
                <a:gd name="connsiteX32" fmla="*/ 264405 w 1510222"/>
                <a:gd name="connsiteY32" fmla="*/ 132203 h 969485"/>
                <a:gd name="connsiteX33" fmla="*/ 220338 w 1510222"/>
                <a:gd name="connsiteY33" fmla="*/ 121186 h 969485"/>
                <a:gd name="connsiteX34" fmla="*/ 132203 w 1510222"/>
                <a:gd name="connsiteY34" fmla="*/ 99152 h 969485"/>
                <a:gd name="connsiteX35" fmla="*/ 66102 w 1510222"/>
                <a:gd name="connsiteY35" fmla="*/ 44068 h 969485"/>
                <a:gd name="connsiteX36" fmla="*/ 55085 w 1510222"/>
                <a:gd name="connsiteY36" fmla="*/ 11017 h 969485"/>
                <a:gd name="connsiteX37" fmla="*/ 0 w 1510222"/>
                <a:gd name="connsiteY37" fmla="*/ 0 h 96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10222" h="969485">
                  <a:moveTo>
                    <a:pt x="1068637" y="969485"/>
                  </a:moveTo>
                  <a:cubicBezTo>
                    <a:pt x="1057620" y="962140"/>
                    <a:pt x="1044949" y="956814"/>
                    <a:pt x="1035586" y="947451"/>
                  </a:cubicBezTo>
                  <a:cubicBezTo>
                    <a:pt x="1009122" y="920987"/>
                    <a:pt x="1015975" y="912710"/>
                    <a:pt x="1002535" y="881350"/>
                  </a:cubicBezTo>
                  <a:cubicBezTo>
                    <a:pt x="944597" y="746160"/>
                    <a:pt x="1013785" y="914864"/>
                    <a:pt x="958468" y="804231"/>
                  </a:cubicBezTo>
                  <a:cubicBezTo>
                    <a:pt x="950565" y="788425"/>
                    <a:pt x="939964" y="741234"/>
                    <a:pt x="936434" y="727113"/>
                  </a:cubicBezTo>
                  <a:cubicBezTo>
                    <a:pt x="958468" y="661012"/>
                    <a:pt x="968956" y="589862"/>
                    <a:pt x="1002535" y="528810"/>
                  </a:cubicBezTo>
                  <a:cubicBezTo>
                    <a:pt x="1012066" y="511482"/>
                    <a:pt x="1040850" y="517257"/>
                    <a:pt x="1057620" y="506776"/>
                  </a:cubicBezTo>
                  <a:cubicBezTo>
                    <a:pt x="1149019" y="449651"/>
                    <a:pt x="1008601" y="485448"/>
                    <a:pt x="1167788" y="462709"/>
                  </a:cubicBezTo>
                  <a:cubicBezTo>
                    <a:pt x="1182477" y="455364"/>
                    <a:pt x="1196125" y="445394"/>
                    <a:pt x="1211856" y="440675"/>
                  </a:cubicBezTo>
                  <a:cubicBezTo>
                    <a:pt x="1233252" y="434256"/>
                    <a:pt x="1255980" y="433654"/>
                    <a:pt x="1277957" y="429658"/>
                  </a:cubicBezTo>
                  <a:cubicBezTo>
                    <a:pt x="1296380" y="426308"/>
                    <a:pt x="1314680" y="422313"/>
                    <a:pt x="1333041" y="418641"/>
                  </a:cubicBezTo>
                  <a:cubicBezTo>
                    <a:pt x="1348382" y="403301"/>
                    <a:pt x="1376137" y="371226"/>
                    <a:pt x="1399143" y="363557"/>
                  </a:cubicBezTo>
                  <a:cubicBezTo>
                    <a:pt x="1420334" y="356493"/>
                    <a:pt x="1443210" y="356212"/>
                    <a:pt x="1465244" y="352540"/>
                  </a:cubicBezTo>
                  <a:cubicBezTo>
                    <a:pt x="1476261" y="348868"/>
                    <a:pt x="1490083" y="349734"/>
                    <a:pt x="1498294" y="341523"/>
                  </a:cubicBezTo>
                  <a:cubicBezTo>
                    <a:pt x="1506505" y="333311"/>
                    <a:pt x="1509311" y="320085"/>
                    <a:pt x="1509311" y="308472"/>
                  </a:cubicBezTo>
                  <a:cubicBezTo>
                    <a:pt x="1509311" y="267910"/>
                    <a:pt x="1510222" y="226055"/>
                    <a:pt x="1498294" y="187287"/>
                  </a:cubicBezTo>
                  <a:cubicBezTo>
                    <a:pt x="1493412" y="171421"/>
                    <a:pt x="1444625" y="158380"/>
                    <a:pt x="1432193" y="154236"/>
                  </a:cubicBezTo>
                  <a:cubicBezTo>
                    <a:pt x="1410159" y="161581"/>
                    <a:pt x="1385417" y="163387"/>
                    <a:pt x="1366092" y="176270"/>
                  </a:cubicBezTo>
                  <a:cubicBezTo>
                    <a:pt x="1355075" y="183615"/>
                    <a:pt x="1345141" y="192926"/>
                    <a:pt x="1333041" y="198304"/>
                  </a:cubicBezTo>
                  <a:cubicBezTo>
                    <a:pt x="1311817" y="207737"/>
                    <a:pt x="1288974" y="212994"/>
                    <a:pt x="1266940" y="220338"/>
                  </a:cubicBezTo>
                  <a:cubicBezTo>
                    <a:pt x="1255923" y="224010"/>
                    <a:pt x="1245156" y="228538"/>
                    <a:pt x="1233890" y="231354"/>
                  </a:cubicBezTo>
                  <a:cubicBezTo>
                    <a:pt x="1219201" y="235026"/>
                    <a:pt x="1204669" y="239401"/>
                    <a:pt x="1189822" y="242371"/>
                  </a:cubicBezTo>
                  <a:cubicBezTo>
                    <a:pt x="1167918" y="246752"/>
                    <a:pt x="1145527" y="248542"/>
                    <a:pt x="1123721" y="253388"/>
                  </a:cubicBezTo>
                  <a:cubicBezTo>
                    <a:pt x="1112385" y="255907"/>
                    <a:pt x="1102193" y="262965"/>
                    <a:pt x="1090670" y="264405"/>
                  </a:cubicBezTo>
                  <a:cubicBezTo>
                    <a:pt x="1043159" y="270344"/>
                    <a:pt x="995152" y="271274"/>
                    <a:pt x="947451" y="275422"/>
                  </a:cubicBezTo>
                  <a:cubicBezTo>
                    <a:pt x="910684" y="278619"/>
                    <a:pt x="874005" y="282767"/>
                    <a:pt x="837282" y="286439"/>
                  </a:cubicBezTo>
                  <a:cubicBezTo>
                    <a:pt x="760164" y="282767"/>
                    <a:pt x="682867" y="281834"/>
                    <a:pt x="605928" y="275422"/>
                  </a:cubicBezTo>
                  <a:cubicBezTo>
                    <a:pt x="594355" y="274458"/>
                    <a:pt x="584144" y="267222"/>
                    <a:pt x="572878" y="264405"/>
                  </a:cubicBezTo>
                  <a:lnTo>
                    <a:pt x="484743" y="242371"/>
                  </a:lnTo>
                  <a:cubicBezTo>
                    <a:pt x="473726" y="231354"/>
                    <a:pt x="464656" y="217963"/>
                    <a:pt x="451692" y="209321"/>
                  </a:cubicBezTo>
                  <a:cubicBezTo>
                    <a:pt x="430715" y="195337"/>
                    <a:pt x="348056" y="188220"/>
                    <a:pt x="341523" y="187287"/>
                  </a:cubicBezTo>
                  <a:cubicBezTo>
                    <a:pt x="326834" y="179942"/>
                    <a:pt x="310820" y="174799"/>
                    <a:pt x="297456" y="165253"/>
                  </a:cubicBezTo>
                  <a:cubicBezTo>
                    <a:pt x="284778" y="156197"/>
                    <a:pt x="277932" y="139933"/>
                    <a:pt x="264405" y="132203"/>
                  </a:cubicBezTo>
                  <a:cubicBezTo>
                    <a:pt x="251259" y="124691"/>
                    <a:pt x="234897" y="125346"/>
                    <a:pt x="220338" y="121186"/>
                  </a:cubicBezTo>
                  <a:cubicBezTo>
                    <a:pt x="141295" y="98602"/>
                    <a:pt x="244191" y="121550"/>
                    <a:pt x="132203" y="99152"/>
                  </a:cubicBezTo>
                  <a:cubicBezTo>
                    <a:pt x="89169" y="77635"/>
                    <a:pt x="86864" y="85593"/>
                    <a:pt x="66102" y="44068"/>
                  </a:cubicBezTo>
                  <a:cubicBezTo>
                    <a:pt x="60909" y="33681"/>
                    <a:pt x="64748" y="17459"/>
                    <a:pt x="55085" y="11017"/>
                  </a:cubicBezTo>
                  <a:cubicBezTo>
                    <a:pt x="39505" y="630"/>
                    <a:pt x="0" y="0"/>
                    <a:pt x="0" y="0"/>
                  </a:cubicBezTo>
                </a:path>
              </a:pathLst>
            </a:custGeom>
            <a:ln w="1016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pPr eaLnBrk="1" hangingPunct="1"/>
            <a:r>
              <a:rPr lang="en-US" smtClean="0"/>
              <a:t>Major Rivers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</a:rPr>
              <a:t>In what country would you find the deltas for the Ganges and Brahmaputra river?</a:t>
            </a:r>
          </a:p>
        </p:txBody>
      </p:sp>
      <p:grpSp>
        <p:nvGrpSpPr>
          <p:cNvPr id="8196" name="Group 10"/>
          <p:cNvGrpSpPr>
            <a:grpSpLocks/>
          </p:cNvGrpSpPr>
          <p:nvPr/>
        </p:nvGrpSpPr>
        <p:grpSpPr bwMode="auto">
          <a:xfrm>
            <a:off x="3810000" y="0"/>
            <a:ext cx="5146675" cy="4572000"/>
            <a:chOff x="3733800" y="1238249"/>
            <a:chExt cx="4953000" cy="4400551"/>
          </a:xfrm>
        </p:grpSpPr>
        <p:pic>
          <p:nvPicPr>
            <p:cNvPr id="8197" name="Picture 2" descr="http://wserver.scc.losrios.edu/~geog/regional/maps/southasia.jpg"/>
            <p:cNvPicPr>
              <a:picLocks noChangeAspect="1" noChangeArrowheads="1"/>
            </p:cNvPicPr>
            <p:nvPr/>
          </p:nvPicPr>
          <p:blipFill>
            <a:blip r:embed="rId2" cstate="print"/>
            <a:srcRect b="21695"/>
            <a:stretch>
              <a:fillRect/>
            </a:stretch>
          </p:blipFill>
          <p:spPr bwMode="auto">
            <a:xfrm>
              <a:off x="3733800" y="1238249"/>
              <a:ext cx="4953000" cy="4400551"/>
            </a:xfrm>
            <a:prstGeom prst="rect">
              <a:avLst/>
            </a:prstGeom>
            <a:noFill/>
            <a:ln w="101600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>
            <a:xfrm>
              <a:off x="4902537" y="1609546"/>
              <a:ext cx="1333735" cy="1431707"/>
            </a:xfrm>
            <a:custGeom>
              <a:avLst/>
              <a:gdLst>
                <a:gd name="connsiteX0" fmla="*/ 0 w 1333852"/>
                <a:gd name="connsiteY0" fmla="*/ 1432192 h 1432192"/>
                <a:gd name="connsiteX1" fmla="*/ 22034 w 1333852"/>
                <a:gd name="connsiteY1" fmla="*/ 1399142 h 1432192"/>
                <a:gd name="connsiteX2" fmla="*/ 44067 w 1333852"/>
                <a:gd name="connsiteY2" fmla="*/ 1333041 h 1432192"/>
                <a:gd name="connsiteX3" fmla="*/ 55084 w 1333852"/>
                <a:gd name="connsiteY3" fmla="*/ 1112703 h 1432192"/>
                <a:gd name="connsiteX4" fmla="*/ 66101 w 1333852"/>
                <a:gd name="connsiteY4" fmla="*/ 1079653 h 1432192"/>
                <a:gd name="connsiteX5" fmla="*/ 132202 w 1333852"/>
                <a:gd name="connsiteY5" fmla="*/ 1035585 h 1432192"/>
                <a:gd name="connsiteX6" fmla="*/ 165253 w 1333852"/>
                <a:gd name="connsiteY6" fmla="*/ 1024568 h 1432192"/>
                <a:gd name="connsiteX7" fmla="*/ 209321 w 1333852"/>
                <a:gd name="connsiteY7" fmla="*/ 958467 h 1432192"/>
                <a:gd name="connsiteX8" fmla="*/ 220337 w 1333852"/>
                <a:gd name="connsiteY8" fmla="*/ 925417 h 1432192"/>
                <a:gd name="connsiteX9" fmla="*/ 264405 w 1333852"/>
                <a:gd name="connsiteY9" fmla="*/ 903383 h 1432192"/>
                <a:gd name="connsiteX10" fmla="*/ 330506 w 1333852"/>
                <a:gd name="connsiteY10" fmla="*/ 848298 h 1432192"/>
                <a:gd name="connsiteX11" fmla="*/ 352540 w 1333852"/>
                <a:gd name="connsiteY11" fmla="*/ 815248 h 1432192"/>
                <a:gd name="connsiteX12" fmla="*/ 363557 w 1333852"/>
                <a:gd name="connsiteY12" fmla="*/ 771180 h 1432192"/>
                <a:gd name="connsiteX13" fmla="*/ 385590 w 1333852"/>
                <a:gd name="connsiteY13" fmla="*/ 672029 h 1432192"/>
                <a:gd name="connsiteX14" fmla="*/ 396607 w 1333852"/>
                <a:gd name="connsiteY14" fmla="*/ 638978 h 1432192"/>
                <a:gd name="connsiteX15" fmla="*/ 418641 w 1333852"/>
                <a:gd name="connsiteY15" fmla="*/ 495759 h 1432192"/>
                <a:gd name="connsiteX16" fmla="*/ 440675 w 1333852"/>
                <a:gd name="connsiteY16" fmla="*/ 451691 h 1432192"/>
                <a:gd name="connsiteX17" fmla="*/ 451692 w 1333852"/>
                <a:gd name="connsiteY17" fmla="*/ 418641 h 1432192"/>
                <a:gd name="connsiteX18" fmla="*/ 473725 w 1333852"/>
                <a:gd name="connsiteY18" fmla="*/ 319489 h 1432192"/>
                <a:gd name="connsiteX19" fmla="*/ 517793 w 1333852"/>
                <a:gd name="connsiteY19" fmla="*/ 253388 h 1432192"/>
                <a:gd name="connsiteX20" fmla="*/ 539827 w 1333852"/>
                <a:gd name="connsiteY20" fmla="*/ 220337 h 1432192"/>
                <a:gd name="connsiteX21" fmla="*/ 572877 w 1333852"/>
                <a:gd name="connsiteY21" fmla="*/ 187286 h 1432192"/>
                <a:gd name="connsiteX22" fmla="*/ 627961 w 1333852"/>
                <a:gd name="connsiteY22" fmla="*/ 121185 h 1432192"/>
                <a:gd name="connsiteX23" fmla="*/ 638978 w 1333852"/>
                <a:gd name="connsiteY23" fmla="*/ 88135 h 1432192"/>
                <a:gd name="connsiteX24" fmla="*/ 672029 w 1333852"/>
                <a:gd name="connsiteY24" fmla="*/ 77118 h 1432192"/>
                <a:gd name="connsiteX25" fmla="*/ 705080 w 1333852"/>
                <a:gd name="connsiteY25" fmla="*/ 55084 h 1432192"/>
                <a:gd name="connsiteX26" fmla="*/ 771181 w 1333852"/>
                <a:gd name="connsiteY26" fmla="*/ 33050 h 1432192"/>
                <a:gd name="connsiteX27" fmla="*/ 804231 w 1333852"/>
                <a:gd name="connsiteY27" fmla="*/ 22033 h 1432192"/>
                <a:gd name="connsiteX28" fmla="*/ 837282 w 1333852"/>
                <a:gd name="connsiteY28" fmla="*/ 0 h 1432192"/>
                <a:gd name="connsiteX29" fmla="*/ 881349 w 1333852"/>
                <a:gd name="connsiteY29" fmla="*/ 11017 h 1432192"/>
                <a:gd name="connsiteX30" fmla="*/ 936434 w 1333852"/>
                <a:gd name="connsiteY30" fmla="*/ 55084 h 1432192"/>
                <a:gd name="connsiteX31" fmla="*/ 958467 w 1333852"/>
                <a:gd name="connsiteY31" fmla="*/ 88135 h 1432192"/>
                <a:gd name="connsiteX32" fmla="*/ 991518 w 1333852"/>
                <a:gd name="connsiteY32" fmla="*/ 99151 h 1432192"/>
                <a:gd name="connsiteX33" fmla="*/ 1024569 w 1333852"/>
                <a:gd name="connsiteY33" fmla="*/ 121185 h 1432192"/>
                <a:gd name="connsiteX34" fmla="*/ 1090670 w 1333852"/>
                <a:gd name="connsiteY34" fmla="*/ 176270 h 1432192"/>
                <a:gd name="connsiteX35" fmla="*/ 1167788 w 1333852"/>
                <a:gd name="connsiteY35" fmla="*/ 264404 h 1432192"/>
                <a:gd name="connsiteX36" fmla="*/ 1178805 w 1333852"/>
                <a:gd name="connsiteY36" fmla="*/ 297455 h 1432192"/>
                <a:gd name="connsiteX37" fmla="*/ 1288974 w 1333852"/>
                <a:gd name="connsiteY37" fmla="*/ 330506 h 143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33852" h="1432192">
                  <a:moveTo>
                    <a:pt x="0" y="1432192"/>
                  </a:moveTo>
                  <a:cubicBezTo>
                    <a:pt x="7345" y="1421175"/>
                    <a:pt x="16657" y="1411241"/>
                    <a:pt x="22034" y="1399142"/>
                  </a:cubicBezTo>
                  <a:cubicBezTo>
                    <a:pt x="31467" y="1377918"/>
                    <a:pt x="44067" y="1333041"/>
                    <a:pt x="44067" y="1333041"/>
                  </a:cubicBezTo>
                  <a:cubicBezTo>
                    <a:pt x="47739" y="1259595"/>
                    <a:pt x="48713" y="1185964"/>
                    <a:pt x="55084" y="1112703"/>
                  </a:cubicBezTo>
                  <a:cubicBezTo>
                    <a:pt x="56090" y="1101134"/>
                    <a:pt x="57890" y="1087864"/>
                    <a:pt x="66101" y="1079653"/>
                  </a:cubicBezTo>
                  <a:cubicBezTo>
                    <a:pt x="84826" y="1060928"/>
                    <a:pt x="107080" y="1043959"/>
                    <a:pt x="132202" y="1035585"/>
                  </a:cubicBezTo>
                  <a:lnTo>
                    <a:pt x="165253" y="1024568"/>
                  </a:lnTo>
                  <a:cubicBezTo>
                    <a:pt x="179942" y="1002534"/>
                    <a:pt x="200947" y="983590"/>
                    <a:pt x="209321" y="958467"/>
                  </a:cubicBezTo>
                  <a:cubicBezTo>
                    <a:pt x="212993" y="947450"/>
                    <a:pt x="212126" y="933628"/>
                    <a:pt x="220337" y="925417"/>
                  </a:cubicBezTo>
                  <a:cubicBezTo>
                    <a:pt x="231950" y="913804"/>
                    <a:pt x="250146" y="911531"/>
                    <a:pt x="264405" y="903383"/>
                  </a:cubicBezTo>
                  <a:cubicBezTo>
                    <a:pt x="291978" y="887627"/>
                    <a:pt x="309792" y="873154"/>
                    <a:pt x="330506" y="848298"/>
                  </a:cubicBezTo>
                  <a:cubicBezTo>
                    <a:pt x="338982" y="838126"/>
                    <a:pt x="345195" y="826265"/>
                    <a:pt x="352540" y="815248"/>
                  </a:cubicBezTo>
                  <a:cubicBezTo>
                    <a:pt x="356212" y="800559"/>
                    <a:pt x="360272" y="785961"/>
                    <a:pt x="363557" y="771180"/>
                  </a:cubicBezTo>
                  <a:cubicBezTo>
                    <a:pt x="374913" y="720080"/>
                    <a:pt x="372160" y="719035"/>
                    <a:pt x="385590" y="672029"/>
                  </a:cubicBezTo>
                  <a:cubicBezTo>
                    <a:pt x="388780" y="660863"/>
                    <a:pt x="392935" y="649995"/>
                    <a:pt x="396607" y="638978"/>
                  </a:cubicBezTo>
                  <a:cubicBezTo>
                    <a:pt x="400473" y="604183"/>
                    <a:pt x="403576" y="535933"/>
                    <a:pt x="418641" y="495759"/>
                  </a:cubicBezTo>
                  <a:cubicBezTo>
                    <a:pt x="424408" y="480382"/>
                    <a:pt x="434206" y="466786"/>
                    <a:pt x="440675" y="451691"/>
                  </a:cubicBezTo>
                  <a:cubicBezTo>
                    <a:pt x="445249" y="441017"/>
                    <a:pt x="448020" y="429658"/>
                    <a:pt x="451692" y="418641"/>
                  </a:cubicBezTo>
                  <a:cubicBezTo>
                    <a:pt x="454681" y="400702"/>
                    <a:pt x="460809" y="342737"/>
                    <a:pt x="473725" y="319489"/>
                  </a:cubicBezTo>
                  <a:cubicBezTo>
                    <a:pt x="486586" y="296340"/>
                    <a:pt x="503104" y="275422"/>
                    <a:pt x="517793" y="253388"/>
                  </a:cubicBezTo>
                  <a:cubicBezTo>
                    <a:pt x="525138" y="242371"/>
                    <a:pt x="530464" y="229700"/>
                    <a:pt x="539827" y="220337"/>
                  </a:cubicBezTo>
                  <a:cubicBezTo>
                    <a:pt x="550844" y="209320"/>
                    <a:pt x="563821" y="199964"/>
                    <a:pt x="572877" y="187286"/>
                  </a:cubicBezTo>
                  <a:cubicBezTo>
                    <a:pt x="623703" y="116129"/>
                    <a:pt x="562807" y="164622"/>
                    <a:pt x="627961" y="121185"/>
                  </a:cubicBezTo>
                  <a:cubicBezTo>
                    <a:pt x="631633" y="110168"/>
                    <a:pt x="630767" y="96346"/>
                    <a:pt x="638978" y="88135"/>
                  </a:cubicBezTo>
                  <a:cubicBezTo>
                    <a:pt x="647190" y="79924"/>
                    <a:pt x="661642" y="82311"/>
                    <a:pt x="672029" y="77118"/>
                  </a:cubicBezTo>
                  <a:cubicBezTo>
                    <a:pt x="683872" y="71197"/>
                    <a:pt x="692980" y="60462"/>
                    <a:pt x="705080" y="55084"/>
                  </a:cubicBezTo>
                  <a:cubicBezTo>
                    <a:pt x="726304" y="45651"/>
                    <a:pt x="749147" y="40395"/>
                    <a:pt x="771181" y="33050"/>
                  </a:cubicBezTo>
                  <a:cubicBezTo>
                    <a:pt x="782198" y="29378"/>
                    <a:pt x="794569" y="28474"/>
                    <a:pt x="804231" y="22033"/>
                  </a:cubicBezTo>
                  <a:lnTo>
                    <a:pt x="837282" y="0"/>
                  </a:lnTo>
                  <a:cubicBezTo>
                    <a:pt x="851971" y="3672"/>
                    <a:pt x="868751" y="2618"/>
                    <a:pt x="881349" y="11017"/>
                  </a:cubicBezTo>
                  <a:cubicBezTo>
                    <a:pt x="981012" y="77459"/>
                    <a:pt x="828385" y="19068"/>
                    <a:pt x="936434" y="55084"/>
                  </a:cubicBezTo>
                  <a:cubicBezTo>
                    <a:pt x="943778" y="66101"/>
                    <a:pt x="948128" y="79864"/>
                    <a:pt x="958467" y="88135"/>
                  </a:cubicBezTo>
                  <a:cubicBezTo>
                    <a:pt x="967535" y="95389"/>
                    <a:pt x="981131" y="93958"/>
                    <a:pt x="991518" y="99151"/>
                  </a:cubicBezTo>
                  <a:cubicBezTo>
                    <a:pt x="1003361" y="105072"/>
                    <a:pt x="1014397" y="112708"/>
                    <a:pt x="1024569" y="121185"/>
                  </a:cubicBezTo>
                  <a:cubicBezTo>
                    <a:pt x="1109395" y="191875"/>
                    <a:pt x="1008610" y="121563"/>
                    <a:pt x="1090670" y="176270"/>
                  </a:cubicBezTo>
                  <a:cubicBezTo>
                    <a:pt x="1142082" y="253388"/>
                    <a:pt x="1112703" y="227682"/>
                    <a:pt x="1167788" y="264404"/>
                  </a:cubicBezTo>
                  <a:cubicBezTo>
                    <a:pt x="1171460" y="275421"/>
                    <a:pt x="1168193" y="292738"/>
                    <a:pt x="1178805" y="297455"/>
                  </a:cubicBezTo>
                  <a:cubicBezTo>
                    <a:pt x="1333852" y="366365"/>
                    <a:pt x="1226146" y="267678"/>
                    <a:pt x="1288974" y="330506"/>
                  </a:cubicBezTo>
                </a:path>
              </a:pathLst>
            </a:cu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22385" y="2258932"/>
              <a:ext cx="1584288" cy="1032907"/>
            </a:xfrm>
            <a:custGeom>
              <a:avLst/>
              <a:gdLst>
                <a:gd name="connsiteX0" fmla="*/ 1567056 w 1582661"/>
                <a:gd name="connsiteY0" fmla="*/ 1013552 h 1032279"/>
                <a:gd name="connsiteX1" fmla="*/ 1511971 w 1582661"/>
                <a:gd name="connsiteY1" fmla="*/ 947450 h 1032279"/>
                <a:gd name="connsiteX2" fmla="*/ 1489938 w 1582661"/>
                <a:gd name="connsiteY2" fmla="*/ 914400 h 1032279"/>
                <a:gd name="connsiteX3" fmla="*/ 1467904 w 1582661"/>
                <a:gd name="connsiteY3" fmla="*/ 870332 h 1032279"/>
                <a:gd name="connsiteX4" fmla="*/ 1423836 w 1582661"/>
                <a:gd name="connsiteY4" fmla="*/ 837282 h 1032279"/>
                <a:gd name="connsiteX5" fmla="*/ 1324685 w 1582661"/>
                <a:gd name="connsiteY5" fmla="*/ 760164 h 1032279"/>
                <a:gd name="connsiteX6" fmla="*/ 1258583 w 1582661"/>
                <a:gd name="connsiteY6" fmla="*/ 738130 h 1032279"/>
                <a:gd name="connsiteX7" fmla="*/ 1214516 w 1582661"/>
                <a:gd name="connsiteY7" fmla="*/ 727113 h 1032279"/>
                <a:gd name="connsiteX8" fmla="*/ 1148415 w 1582661"/>
                <a:gd name="connsiteY8" fmla="*/ 705079 h 1032279"/>
                <a:gd name="connsiteX9" fmla="*/ 950111 w 1582661"/>
                <a:gd name="connsiteY9" fmla="*/ 716096 h 1032279"/>
                <a:gd name="connsiteX10" fmla="*/ 917061 w 1582661"/>
                <a:gd name="connsiteY10" fmla="*/ 727113 h 1032279"/>
                <a:gd name="connsiteX11" fmla="*/ 762824 w 1582661"/>
                <a:gd name="connsiteY11" fmla="*/ 705079 h 1032279"/>
                <a:gd name="connsiteX12" fmla="*/ 652656 w 1582661"/>
                <a:gd name="connsiteY12" fmla="*/ 694062 h 1032279"/>
                <a:gd name="connsiteX13" fmla="*/ 619605 w 1582661"/>
                <a:gd name="connsiteY13" fmla="*/ 683046 h 1032279"/>
                <a:gd name="connsiteX14" fmla="*/ 454352 w 1582661"/>
                <a:gd name="connsiteY14" fmla="*/ 661012 h 1032279"/>
                <a:gd name="connsiteX15" fmla="*/ 421301 w 1582661"/>
                <a:gd name="connsiteY15" fmla="*/ 638978 h 1032279"/>
                <a:gd name="connsiteX16" fmla="*/ 388251 w 1582661"/>
                <a:gd name="connsiteY16" fmla="*/ 605928 h 1032279"/>
                <a:gd name="connsiteX17" fmla="*/ 289099 w 1582661"/>
                <a:gd name="connsiteY17" fmla="*/ 561860 h 1032279"/>
                <a:gd name="connsiteX18" fmla="*/ 211981 w 1582661"/>
                <a:gd name="connsiteY18" fmla="*/ 506776 h 1032279"/>
                <a:gd name="connsiteX19" fmla="*/ 189947 w 1582661"/>
                <a:gd name="connsiteY19" fmla="*/ 473725 h 1032279"/>
                <a:gd name="connsiteX20" fmla="*/ 123846 w 1582661"/>
                <a:gd name="connsiteY20" fmla="*/ 429658 h 1032279"/>
                <a:gd name="connsiteX21" fmla="*/ 101812 w 1582661"/>
                <a:gd name="connsiteY21" fmla="*/ 396607 h 1032279"/>
                <a:gd name="connsiteX22" fmla="*/ 46728 w 1582661"/>
                <a:gd name="connsiteY22" fmla="*/ 330506 h 1032279"/>
                <a:gd name="connsiteX23" fmla="*/ 24694 w 1582661"/>
                <a:gd name="connsiteY23" fmla="*/ 286438 h 1032279"/>
                <a:gd name="connsiteX24" fmla="*/ 2661 w 1582661"/>
                <a:gd name="connsiteY24" fmla="*/ 209320 h 1032279"/>
                <a:gd name="connsiteX25" fmla="*/ 35711 w 1582661"/>
                <a:gd name="connsiteY25" fmla="*/ 88135 h 1032279"/>
                <a:gd name="connsiteX26" fmla="*/ 79779 w 1582661"/>
                <a:gd name="connsiteY26" fmla="*/ 55084 h 1032279"/>
                <a:gd name="connsiteX27" fmla="*/ 123846 w 1582661"/>
                <a:gd name="connsiteY27" fmla="*/ 0 h 10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82661" h="1032279">
                  <a:moveTo>
                    <a:pt x="1567056" y="1013552"/>
                  </a:moveTo>
                  <a:cubicBezTo>
                    <a:pt x="1512349" y="931492"/>
                    <a:pt x="1582661" y="1032279"/>
                    <a:pt x="1511971" y="947450"/>
                  </a:cubicBezTo>
                  <a:cubicBezTo>
                    <a:pt x="1503495" y="937278"/>
                    <a:pt x="1496507" y="925896"/>
                    <a:pt x="1489938" y="914400"/>
                  </a:cubicBezTo>
                  <a:cubicBezTo>
                    <a:pt x="1481790" y="900141"/>
                    <a:pt x="1478592" y="882801"/>
                    <a:pt x="1467904" y="870332"/>
                  </a:cubicBezTo>
                  <a:cubicBezTo>
                    <a:pt x="1455954" y="856391"/>
                    <a:pt x="1437777" y="849231"/>
                    <a:pt x="1423836" y="837282"/>
                  </a:cubicBezTo>
                  <a:cubicBezTo>
                    <a:pt x="1387539" y="806171"/>
                    <a:pt x="1377442" y="777750"/>
                    <a:pt x="1324685" y="760164"/>
                  </a:cubicBezTo>
                  <a:cubicBezTo>
                    <a:pt x="1302651" y="752819"/>
                    <a:pt x="1281115" y="743763"/>
                    <a:pt x="1258583" y="738130"/>
                  </a:cubicBezTo>
                  <a:cubicBezTo>
                    <a:pt x="1243894" y="734458"/>
                    <a:pt x="1229019" y="731464"/>
                    <a:pt x="1214516" y="727113"/>
                  </a:cubicBezTo>
                  <a:cubicBezTo>
                    <a:pt x="1192270" y="720439"/>
                    <a:pt x="1148415" y="705079"/>
                    <a:pt x="1148415" y="705079"/>
                  </a:cubicBezTo>
                  <a:cubicBezTo>
                    <a:pt x="1082314" y="708751"/>
                    <a:pt x="1016016" y="709819"/>
                    <a:pt x="950111" y="716096"/>
                  </a:cubicBezTo>
                  <a:cubicBezTo>
                    <a:pt x="938551" y="717197"/>
                    <a:pt x="928674" y="727113"/>
                    <a:pt x="917061" y="727113"/>
                  </a:cubicBezTo>
                  <a:cubicBezTo>
                    <a:pt x="819570" y="727113"/>
                    <a:pt x="839102" y="715250"/>
                    <a:pt x="762824" y="705079"/>
                  </a:cubicBezTo>
                  <a:cubicBezTo>
                    <a:pt x="726242" y="700201"/>
                    <a:pt x="689379" y="697734"/>
                    <a:pt x="652656" y="694062"/>
                  </a:cubicBezTo>
                  <a:cubicBezTo>
                    <a:pt x="641639" y="690390"/>
                    <a:pt x="631116" y="684581"/>
                    <a:pt x="619605" y="683046"/>
                  </a:cubicBezTo>
                  <a:cubicBezTo>
                    <a:pt x="586041" y="678571"/>
                    <a:pt x="500411" y="684041"/>
                    <a:pt x="454352" y="661012"/>
                  </a:cubicBezTo>
                  <a:cubicBezTo>
                    <a:pt x="442509" y="655091"/>
                    <a:pt x="431473" y="647455"/>
                    <a:pt x="421301" y="638978"/>
                  </a:cubicBezTo>
                  <a:cubicBezTo>
                    <a:pt x="409332" y="629004"/>
                    <a:pt x="401870" y="613494"/>
                    <a:pt x="388251" y="605928"/>
                  </a:cubicBezTo>
                  <a:cubicBezTo>
                    <a:pt x="339160" y="578655"/>
                    <a:pt x="324616" y="597377"/>
                    <a:pt x="289099" y="561860"/>
                  </a:cubicBezTo>
                  <a:cubicBezTo>
                    <a:pt x="228237" y="500998"/>
                    <a:pt x="289303" y="526107"/>
                    <a:pt x="211981" y="506776"/>
                  </a:cubicBezTo>
                  <a:cubicBezTo>
                    <a:pt x="204636" y="495759"/>
                    <a:pt x="200286" y="481997"/>
                    <a:pt x="189947" y="473725"/>
                  </a:cubicBezTo>
                  <a:cubicBezTo>
                    <a:pt x="101689" y="403117"/>
                    <a:pt x="219349" y="544260"/>
                    <a:pt x="123846" y="429658"/>
                  </a:cubicBezTo>
                  <a:cubicBezTo>
                    <a:pt x="115369" y="419486"/>
                    <a:pt x="110288" y="406779"/>
                    <a:pt x="101812" y="396607"/>
                  </a:cubicBezTo>
                  <a:cubicBezTo>
                    <a:pt x="60387" y="346896"/>
                    <a:pt x="76565" y="382721"/>
                    <a:pt x="46728" y="330506"/>
                  </a:cubicBezTo>
                  <a:cubicBezTo>
                    <a:pt x="38580" y="316247"/>
                    <a:pt x="31163" y="301533"/>
                    <a:pt x="24694" y="286438"/>
                  </a:cubicBezTo>
                  <a:cubicBezTo>
                    <a:pt x="15209" y="264306"/>
                    <a:pt x="8253" y="231689"/>
                    <a:pt x="2661" y="209320"/>
                  </a:cubicBezTo>
                  <a:cubicBezTo>
                    <a:pt x="9178" y="157182"/>
                    <a:pt x="0" y="123845"/>
                    <a:pt x="35711" y="88135"/>
                  </a:cubicBezTo>
                  <a:cubicBezTo>
                    <a:pt x="48695" y="75151"/>
                    <a:pt x="65090" y="66101"/>
                    <a:pt x="79779" y="55084"/>
                  </a:cubicBezTo>
                  <a:cubicBezTo>
                    <a:pt x="107574" y="13392"/>
                    <a:pt x="92450" y="31396"/>
                    <a:pt x="123846" y="0"/>
                  </a:cubicBezTo>
                </a:path>
              </a:pathLst>
            </a:custGeom>
            <a:ln w="1016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532657" y="2313939"/>
              <a:ext cx="1510956" cy="970261"/>
            </a:xfrm>
            <a:custGeom>
              <a:avLst/>
              <a:gdLst>
                <a:gd name="connsiteX0" fmla="*/ 1068637 w 1510222"/>
                <a:gd name="connsiteY0" fmla="*/ 969485 h 969485"/>
                <a:gd name="connsiteX1" fmla="*/ 1035586 w 1510222"/>
                <a:gd name="connsiteY1" fmla="*/ 947451 h 969485"/>
                <a:gd name="connsiteX2" fmla="*/ 1002535 w 1510222"/>
                <a:gd name="connsiteY2" fmla="*/ 881350 h 969485"/>
                <a:gd name="connsiteX3" fmla="*/ 958468 w 1510222"/>
                <a:gd name="connsiteY3" fmla="*/ 804231 h 969485"/>
                <a:gd name="connsiteX4" fmla="*/ 936434 w 1510222"/>
                <a:gd name="connsiteY4" fmla="*/ 727113 h 969485"/>
                <a:gd name="connsiteX5" fmla="*/ 1002535 w 1510222"/>
                <a:gd name="connsiteY5" fmla="*/ 528810 h 969485"/>
                <a:gd name="connsiteX6" fmla="*/ 1057620 w 1510222"/>
                <a:gd name="connsiteY6" fmla="*/ 506776 h 969485"/>
                <a:gd name="connsiteX7" fmla="*/ 1167788 w 1510222"/>
                <a:gd name="connsiteY7" fmla="*/ 462709 h 969485"/>
                <a:gd name="connsiteX8" fmla="*/ 1211856 w 1510222"/>
                <a:gd name="connsiteY8" fmla="*/ 440675 h 969485"/>
                <a:gd name="connsiteX9" fmla="*/ 1277957 w 1510222"/>
                <a:gd name="connsiteY9" fmla="*/ 429658 h 969485"/>
                <a:gd name="connsiteX10" fmla="*/ 1333041 w 1510222"/>
                <a:gd name="connsiteY10" fmla="*/ 418641 h 969485"/>
                <a:gd name="connsiteX11" fmla="*/ 1399143 w 1510222"/>
                <a:gd name="connsiteY11" fmla="*/ 363557 h 969485"/>
                <a:gd name="connsiteX12" fmla="*/ 1465244 w 1510222"/>
                <a:gd name="connsiteY12" fmla="*/ 352540 h 969485"/>
                <a:gd name="connsiteX13" fmla="*/ 1498294 w 1510222"/>
                <a:gd name="connsiteY13" fmla="*/ 341523 h 969485"/>
                <a:gd name="connsiteX14" fmla="*/ 1509311 w 1510222"/>
                <a:gd name="connsiteY14" fmla="*/ 308472 h 969485"/>
                <a:gd name="connsiteX15" fmla="*/ 1498294 w 1510222"/>
                <a:gd name="connsiteY15" fmla="*/ 187287 h 969485"/>
                <a:gd name="connsiteX16" fmla="*/ 1432193 w 1510222"/>
                <a:gd name="connsiteY16" fmla="*/ 154236 h 969485"/>
                <a:gd name="connsiteX17" fmla="*/ 1366092 w 1510222"/>
                <a:gd name="connsiteY17" fmla="*/ 176270 h 969485"/>
                <a:gd name="connsiteX18" fmla="*/ 1333041 w 1510222"/>
                <a:gd name="connsiteY18" fmla="*/ 198304 h 969485"/>
                <a:gd name="connsiteX19" fmla="*/ 1266940 w 1510222"/>
                <a:gd name="connsiteY19" fmla="*/ 220338 h 969485"/>
                <a:gd name="connsiteX20" fmla="*/ 1233890 w 1510222"/>
                <a:gd name="connsiteY20" fmla="*/ 231354 h 969485"/>
                <a:gd name="connsiteX21" fmla="*/ 1189822 w 1510222"/>
                <a:gd name="connsiteY21" fmla="*/ 242371 h 969485"/>
                <a:gd name="connsiteX22" fmla="*/ 1123721 w 1510222"/>
                <a:gd name="connsiteY22" fmla="*/ 253388 h 969485"/>
                <a:gd name="connsiteX23" fmla="*/ 1090670 w 1510222"/>
                <a:gd name="connsiteY23" fmla="*/ 264405 h 969485"/>
                <a:gd name="connsiteX24" fmla="*/ 947451 w 1510222"/>
                <a:gd name="connsiteY24" fmla="*/ 275422 h 969485"/>
                <a:gd name="connsiteX25" fmla="*/ 837282 w 1510222"/>
                <a:gd name="connsiteY25" fmla="*/ 286439 h 969485"/>
                <a:gd name="connsiteX26" fmla="*/ 605928 w 1510222"/>
                <a:gd name="connsiteY26" fmla="*/ 275422 h 969485"/>
                <a:gd name="connsiteX27" fmla="*/ 572878 w 1510222"/>
                <a:gd name="connsiteY27" fmla="*/ 264405 h 969485"/>
                <a:gd name="connsiteX28" fmla="*/ 484743 w 1510222"/>
                <a:gd name="connsiteY28" fmla="*/ 242371 h 969485"/>
                <a:gd name="connsiteX29" fmla="*/ 451692 w 1510222"/>
                <a:gd name="connsiteY29" fmla="*/ 209321 h 969485"/>
                <a:gd name="connsiteX30" fmla="*/ 341523 w 1510222"/>
                <a:gd name="connsiteY30" fmla="*/ 187287 h 969485"/>
                <a:gd name="connsiteX31" fmla="*/ 297456 w 1510222"/>
                <a:gd name="connsiteY31" fmla="*/ 165253 h 969485"/>
                <a:gd name="connsiteX32" fmla="*/ 264405 w 1510222"/>
                <a:gd name="connsiteY32" fmla="*/ 132203 h 969485"/>
                <a:gd name="connsiteX33" fmla="*/ 220338 w 1510222"/>
                <a:gd name="connsiteY33" fmla="*/ 121186 h 969485"/>
                <a:gd name="connsiteX34" fmla="*/ 132203 w 1510222"/>
                <a:gd name="connsiteY34" fmla="*/ 99152 h 969485"/>
                <a:gd name="connsiteX35" fmla="*/ 66102 w 1510222"/>
                <a:gd name="connsiteY35" fmla="*/ 44068 h 969485"/>
                <a:gd name="connsiteX36" fmla="*/ 55085 w 1510222"/>
                <a:gd name="connsiteY36" fmla="*/ 11017 h 969485"/>
                <a:gd name="connsiteX37" fmla="*/ 0 w 1510222"/>
                <a:gd name="connsiteY37" fmla="*/ 0 h 96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10222" h="969485">
                  <a:moveTo>
                    <a:pt x="1068637" y="969485"/>
                  </a:moveTo>
                  <a:cubicBezTo>
                    <a:pt x="1057620" y="962140"/>
                    <a:pt x="1044949" y="956814"/>
                    <a:pt x="1035586" y="947451"/>
                  </a:cubicBezTo>
                  <a:cubicBezTo>
                    <a:pt x="1009122" y="920987"/>
                    <a:pt x="1015975" y="912710"/>
                    <a:pt x="1002535" y="881350"/>
                  </a:cubicBezTo>
                  <a:cubicBezTo>
                    <a:pt x="944597" y="746160"/>
                    <a:pt x="1013785" y="914864"/>
                    <a:pt x="958468" y="804231"/>
                  </a:cubicBezTo>
                  <a:cubicBezTo>
                    <a:pt x="950565" y="788425"/>
                    <a:pt x="939964" y="741234"/>
                    <a:pt x="936434" y="727113"/>
                  </a:cubicBezTo>
                  <a:cubicBezTo>
                    <a:pt x="958468" y="661012"/>
                    <a:pt x="968956" y="589862"/>
                    <a:pt x="1002535" y="528810"/>
                  </a:cubicBezTo>
                  <a:cubicBezTo>
                    <a:pt x="1012066" y="511482"/>
                    <a:pt x="1040850" y="517257"/>
                    <a:pt x="1057620" y="506776"/>
                  </a:cubicBezTo>
                  <a:cubicBezTo>
                    <a:pt x="1149019" y="449651"/>
                    <a:pt x="1008601" y="485448"/>
                    <a:pt x="1167788" y="462709"/>
                  </a:cubicBezTo>
                  <a:cubicBezTo>
                    <a:pt x="1182477" y="455364"/>
                    <a:pt x="1196125" y="445394"/>
                    <a:pt x="1211856" y="440675"/>
                  </a:cubicBezTo>
                  <a:cubicBezTo>
                    <a:pt x="1233252" y="434256"/>
                    <a:pt x="1255980" y="433654"/>
                    <a:pt x="1277957" y="429658"/>
                  </a:cubicBezTo>
                  <a:cubicBezTo>
                    <a:pt x="1296380" y="426308"/>
                    <a:pt x="1314680" y="422313"/>
                    <a:pt x="1333041" y="418641"/>
                  </a:cubicBezTo>
                  <a:cubicBezTo>
                    <a:pt x="1348382" y="403301"/>
                    <a:pt x="1376137" y="371226"/>
                    <a:pt x="1399143" y="363557"/>
                  </a:cubicBezTo>
                  <a:cubicBezTo>
                    <a:pt x="1420334" y="356493"/>
                    <a:pt x="1443210" y="356212"/>
                    <a:pt x="1465244" y="352540"/>
                  </a:cubicBezTo>
                  <a:cubicBezTo>
                    <a:pt x="1476261" y="348868"/>
                    <a:pt x="1490083" y="349734"/>
                    <a:pt x="1498294" y="341523"/>
                  </a:cubicBezTo>
                  <a:cubicBezTo>
                    <a:pt x="1506505" y="333311"/>
                    <a:pt x="1509311" y="320085"/>
                    <a:pt x="1509311" y="308472"/>
                  </a:cubicBezTo>
                  <a:cubicBezTo>
                    <a:pt x="1509311" y="267910"/>
                    <a:pt x="1510222" y="226055"/>
                    <a:pt x="1498294" y="187287"/>
                  </a:cubicBezTo>
                  <a:cubicBezTo>
                    <a:pt x="1493412" y="171421"/>
                    <a:pt x="1444625" y="158380"/>
                    <a:pt x="1432193" y="154236"/>
                  </a:cubicBezTo>
                  <a:cubicBezTo>
                    <a:pt x="1410159" y="161581"/>
                    <a:pt x="1385417" y="163387"/>
                    <a:pt x="1366092" y="176270"/>
                  </a:cubicBezTo>
                  <a:cubicBezTo>
                    <a:pt x="1355075" y="183615"/>
                    <a:pt x="1345141" y="192926"/>
                    <a:pt x="1333041" y="198304"/>
                  </a:cubicBezTo>
                  <a:cubicBezTo>
                    <a:pt x="1311817" y="207737"/>
                    <a:pt x="1288974" y="212994"/>
                    <a:pt x="1266940" y="220338"/>
                  </a:cubicBezTo>
                  <a:cubicBezTo>
                    <a:pt x="1255923" y="224010"/>
                    <a:pt x="1245156" y="228538"/>
                    <a:pt x="1233890" y="231354"/>
                  </a:cubicBezTo>
                  <a:cubicBezTo>
                    <a:pt x="1219201" y="235026"/>
                    <a:pt x="1204669" y="239401"/>
                    <a:pt x="1189822" y="242371"/>
                  </a:cubicBezTo>
                  <a:cubicBezTo>
                    <a:pt x="1167918" y="246752"/>
                    <a:pt x="1145527" y="248542"/>
                    <a:pt x="1123721" y="253388"/>
                  </a:cubicBezTo>
                  <a:cubicBezTo>
                    <a:pt x="1112385" y="255907"/>
                    <a:pt x="1102193" y="262965"/>
                    <a:pt x="1090670" y="264405"/>
                  </a:cubicBezTo>
                  <a:cubicBezTo>
                    <a:pt x="1043159" y="270344"/>
                    <a:pt x="995152" y="271274"/>
                    <a:pt x="947451" y="275422"/>
                  </a:cubicBezTo>
                  <a:cubicBezTo>
                    <a:pt x="910684" y="278619"/>
                    <a:pt x="874005" y="282767"/>
                    <a:pt x="837282" y="286439"/>
                  </a:cubicBezTo>
                  <a:cubicBezTo>
                    <a:pt x="760164" y="282767"/>
                    <a:pt x="682867" y="281834"/>
                    <a:pt x="605928" y="275422"/>
                  </a:cubicBezTo>
                  <a:cubicBezTo>
                    <a:pt x="594355" y="274458"/>
                    <a:pt x="584144" y="267222"/>
                    <a:pt x="572878" y="264405"/>
                  </a:cubicBezTo>
                  <a:lnTo>
                    <a:pt x="484743" y="242371"/>
                  </a:lnTo>
                  <a:cubicBezTo>
                    <a:pt x="473726" y="231354"/>
                    <a:pt x="464656" y="217963"/>
                    <a:pt x="451692" y="209321"/>
                  </a:cubicBezTo>
                  <a:cubicBezTo>
                    <a:pt x="430715" y="195337"/>
                    <a:pt x="348056" y="188220"/>
                    <a:pt x="341523" y="187287"/>
                  </a:cubicBezTo>
                  <a:cubicBezTo>
                    <a:pt x="326834" y="179942"/>
                    <a:pt x="310820" y="174799"/>
                    <a:pt x="297456" y="165253"/>
                  </a:cubicBezTo>
                  <a:cubicBezTo>
                    <a:pt x="284778" y="156197"/>
                    <a:pt x="277932" y="139933"/>
                    <a:pt x="264405" y="132203"/>
                  </a:cubicBezTo>
                  <a:cubicBezTo>
                    <a:pt x="251259" y="124691"/>
                    <a:pt x="234897" y="125346"/>
                    <a:pt x="220338" y="121186"/>
                  </a:cubicBezTo>
                  <a:cubicBezTo>
                    <a:pt x="141295" y="98602"/>
                    <a:pt x="244191" y="121550"/>
                    <a:pt x="132203" y="99152"/>
                  </a:cubicBezTo>
                  <a:cubicBezTo>
                    <a:pt x="89169" y="77635"/>
                    <a:pt x="86864" y="85593"/>
                    <a:pt x="66102" y="44068"/>
                  </a:cubicBezTo>
                  <a:cubicBezTo>
                    <a:pt x="60909" y="33681"/>
                    <a:pt x="64748" y="17459"/>
                    <a:pt x="55085" y="11017"/>
                  </a:cubicBezTo>
                  <a:cubicBezTo>
                    <a:pt x="39505" y="630"/>
                    <a:pt x="0" y="0"/>
                    <a:pt x="0" y="0"/>
                  </a:cubicBezTo>
                </a:path>
              </a:pathLst>
            </a:custGeom>
            <a:ln w="1016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/>
          <a:lstStyle/>
          <a:p>
            <a:r>
              <a:rPr lang="en-US" smtClean="0"/>
              <a:t>Indo-Gangetic Plain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3810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Looking at the two</a:t>
            </a:r>
          </a:p>
          <a:p>
            <a:pPr>
              <a:buFontTx/>
              <a:buNone/>
            </a:pPr>
            <a:r>
              <a:rPr lang="en-US" dirty="0" smtClean="0"/>
              <a:t>images, what is</a:t>
            </a:r>
          </a:p>
          <a:p>
            <a:pPr>
              <a:buFontTx/>
              <a:buNone/>
            </a:pPr>
            <a:r>
              <a:rPr lang="en-US" dirty="0" smtClean="0"/>
              <a:t>important about the</a:t>
            </a:r>
          </a:p>
          <a:p>
            <a:pPr>
              <a:buFontTx/>
              <a:buNone/>
            </a:pPr>
            <a:r>
              <a:rPr lang="en-US" sz="2800" dirty="0" smtClean="0"/>
              <a:t>Indo-</a:t>
            </a:r>
            <a:r>
              <a:rPr lang="en-US" sz="2800" dirty="0" err="1" smtClean="0"/>
              <a:t>Gangetic</a:t>
            </a:r>
            <a:r>
              <a:rPr lang="en-US" sz="2800" dirty="0" smtClean="0"/>
              <a:t> Plain?</a:t>
            </a:r>
          </a:p>
        </p:txBody>
      </p:sp>
      <p:pic>
        <p:nvPicPr>
          <p:cNvPr id="9220" name="Picture 2" descr="http://www.wrsc.org/sites/default/files/images/2011/india_population_densities_est._19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37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www.iitk.ac.in/gangetic/images/subsurf_lindo-gang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92350"/>
            <a:ext cx="52959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Alluvial Plains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How are alluvial</a:t>
            </a:r>
          </a:p>
          <a:p>
            <a:pPr>
              <a:buFontTx/>
              <a:buNone/>
            </a:pPr>
            <a:r>
              <a:rPr lang="en-US" sz="2800" smtClean="0"/>
              <a:t>plains formed?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z="2800" smtClean="0"/>
              <a:t>Why would alluvial</a:t>
            </a:r>
          </a:p>
          <a:p>
            <a:pPr>
              <a:buFontTx/>
              <a:buNone/>
            </a:pPr>
            <a:r>
              <a:rPr lang="en-US" sz="2800" smtClean="0"/>
              <a:t>plains be able to </a:t>
            </a:r>
          </a:p>
          <a:p>
            <a:pPr>
              <a:buFontTx/>
              <a:buNone/>
            </a:pPr>
            <a:r>
              <a:rPr lang="en-US" sz="2800" smtClean="0"/>
              <a:t>support large</a:t>
            </a:r>
          </a:p>
          <a:p>
            <a:pPr>
              <a:buFontTx/>
              <a:buNone/>
            </a:pPr>
            <a:r>
              <a:rPr lang="en-US" sz="2800" smtClean="0"/>
              <a:t>populations?</a:t>
            </a:r>
          </a:p>
        </p:txBody>
      </p:sp>
      <p:pic>
        <p:nvPicPr>
          <p:cNvPr id="10244" name="Picture 7" descr="kp3623313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75" y="1371600"/>
            <a:ext cx="52292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4905375" y="2576513"/>
            <a:ext cx="3657600" cy="1435100"/>
          </a:xfrm>
          <a:custGeom>
            <a:avLst/>
            <a:gdLst>
              <a:gd name="connsiteX0" fmla="*/ 472965 w 3657600"/>
              <a:gd name="connsiteY0" fmla="*/ 284559 h 1435442"/>
              <a:gd name="connsiteX1" fmla="*/ 283779 w 3657600"/>
              <a:gd name="connsiteY1" fmla="*/ 300325 h 1435442"/>
              <a:gd name="connsiteX2" fmla="*/ 173421 w 3657600"/>
              <a:gd name="connsiteY2" fmla="*/ 316090 h 1435442"/>
              <a:gd name="connsiteX3" fmla="*/ 78827 w 3657600"/>
              <a:gd name="connsiteY3" fmla="*/ 394918 h 1435442"/>
              <a:gd name="connsiteX4" fmla="*/ 47296 w 3657600"/>
              <a:gd name="connsiteY4" fmla="*/ 457980 h 1435442"/>
              <a:gd name="connsiteX5" fmla="*/ 31531 w 3657600"/>
              <a:gd name="connsiteY5" fmla="*/ 521042 h 1435442"/>
              <a:gd name="connsiteX6" fmla="*/ 0 w 3657600"/>
              <a:gd name="connsiteY6" fmla="*/ 615635 h 1435442"/>
              <a:gd name="connsiteX7" fmla="*/ 15765 w 3657600"/>
              <a:gd name="connsiteY7" fmla="*/ 883649 h 1435442"/>
              <a:gd name="connsiteX8" fmla="*/ 31531 w 3657600"/>
              <a:gd name="connsiteY8" fmla="*/ 962477 h 1435442"/>
              <a:gd name="connsiteX9" fmla="*/ 78827 w 3657600"/>
              <a:gd name="connsiteY9" fmla="*/ 1025539 h 1435442"/>
              <a:gd name="connsiteX10" fmla="*/ 126124 w 3657600"/>
              <a:gd name="connsiteY10" fmla="*/ 1120132 h 1435442"/>
              <a:gd name="connsiteX11" fmla="*/ 220717 w 3657600"/>
              <a:gd name="connsiteY11" fmla="*/ 1230490 h 1435442"/>
              <a:gd name="connsiteX12" fmla="*/ 315310 w 3657600"/>
              <a:gd name="connsiteY12" fmla="*/ 1293552 h 1435442"/>
              <a:gd name="connsiteX13" fmla="*/ 362607 w 3657600"/>
              <a:gd name="connsiteY13" fmla="*/ 1325084 h 1435442"/>
              <a:gd name="connsiteX14" fmla="*/ 472965 w 3657600"/>
              <a:gd name="connsiteY14" fmla="*/ 1372380 h 1435442"/>
              <a:gd name="connsiteX15" fmla="*/ 536027 w 3657600"/>
              <a:gd name="connsiteY15" fmla="*/ 1388146 h 1435442"/>
              <a:gd name="connsiteX16" fmla="*/ 630621 w 3657600"/>
              <a:gd name="connsiteY16" fmla="*/ 1419677 h 1435442"/>
              <a:gd name="connsiteX17" fmla="*/ 756745 w 3657600"/>
              <a:gd name="connsiteY17" fmla="*/ 1403911 h 1435442"/>
              <a:gd name="connsiteX18" fmla="*/ 851338 w 3657600"/>
              <a:gd name="connsiteY18" fmla="*/ 1340849 h 1435442"/>
              <a:gd name="connsiteX19" fmla="*/ 898634 w 3657600"/>
              <a:gd name="connsiteY19" fmla="*/ 1088601 h 1435442"/>
              <a:gd name="connsiteX20" fmla="*/ 914400 w 3657600"/>
              <a:gd name="connsiteY20" fmla="*/ 1041304 h 1435442"/>
              <a:gd name="connsiteX21" fmla="*/ 1072055 w 3657600"/>
              <a:gd name="connsiteY21" fmla="*/ 946711 h 1435442"/>
              <a:gd name="connsiteX22" fmla="*/ 1166648 w 3657600"/>
              <a:gd name="connsiteY22" fmla="*/ 883649 h 1435442"/>
              <a:gd name="connsiteX23" fmla="*/ 1213945 w 3657600"/>
              <a:gd name="connsiteY23" fmla="*/ 852118 h 1435442"/>
              <a:gd name="connsiteX24" fmla="*/ 1308538 w 3657600"/>
              <a:gd name="connsiteY24" fmla="*/ 820587 h 1435442"/>
              <a:gd name="connsiteX25" fmla="*/ 1450427 w 3657600"/>
              <a:gd name="connsiteY25" fmla="*/ 789056 h 1435442"/>
              <a:gd name="connsiteX26" fmla="*/ 2301765 w 3657600"/>
              <a:gd name="connsiteY26" fmla="*/ 804821 h 1435442"/>
              <a:gd name="connsiteX27" fmla="*/ 2349062 w 3657600"/>
              <a:gd name="connsiteY27" fmla="*/ 836352 h 1435442"/>
              <a:gd name="connsiteX28" fmla="*/ 2459421 w 3657600"/>
              <a:gd name="connsiteY28" fmla="*/ 852118 h 1435442"/>
              <a:gd name="connsiteX29" fmla="*/ 2506717 w 3657600"/>
              <a:gd name="connsiteY29" fmla="*/ 930946 h 1435442"/>
              <a:gd name="connsiteX30" fmla="*/ 2538248 w 3657600"/>
              <a:gd name="connsiteY30" fmla="*/ 994008 h 1435442"/>
              <a:gd name="connsiteX31" fmla="*/ 2585545 w 3657600"/>
              <a:gd name="connsiteY31" fmla="*/ 1057070 h 1435442"/>
              <a:gd name="connsiteX32" fmla="*/ 2664372 w 3657600"/>
              <a:gd name="connsiteY32" fmla="*/ 1183194 h 1435442"/>
              <a:gd name="connsiteX33" fmla="*/ 2695903 w 3657600"/>
              <a:gd name="connsiteY33" fmla="*/ 1230490 h 1435442"/>
              <a:gd name="connsiteX34" fmla="*/ 2727434 w 3657600"/>
              <a:gd name="connsiteY34" fmla="*/ 1372380 h 1435442"/>
              <a:gd name="connsiteX35" fmla="*/ 2758965 w 3657600"/>
              <a:gd name="connsiteY35" fmla="*/ 1419677 h 1435442"/>
              <a:gd name="connsiteX36" fmla="*/ 2885090 w 3657600"/>
              <a:gd name="connsiteY36" fmla="*/ 1435442 h 1435442"/>
              <a:gd name="connsiteX37" fmla="*/ 3405352 w 3657600"/>
              <a:gd name="connsiteY37" fmla="*/ 1419677 h 1435442"/>
              <a:gd name="connsiteX38" fmla="*/ 3547241 w 3657600"/>
              <a:gd name="connsiteY38" fmla="*/ 1372380 h 1435442"/>
              <a:gd name="connsiteX39" fmla="*/ 3594538 w 3657600"/>
              <a:gd name="connsiteY39" fmla="*/ 1356615 h 1435442"/>
              <a:gd name="connsiteX40" fmla="*/ 3641834 w 3657600"/>
              <a:gd name="connsiteY40" fmla="*/ 1325084 h 1435442"/>
              <a:gd name="connsiteX41" fmla="*/ 3657600 w 3657600"/>
              <a:gd name="connsiteY41" fmla="*/ 1277787 h 1435442"/>
              <a:gd name="connsiteX42" fmla="*/ 3641834 w 3657600"/>
              <a:gd name="connsiteY42" fmla="*/ 930946 h 1435442"/>
              <a:gd name="connsiteX43" fmla="*/ 3563007 w 3657600"/>
              <a:gd name="connsiteY43" fmla="*/ 804821 h 1435442"/>
              <a:gd name="connsiteX44" fmla="*/ 3436883 w 3657600"/>
              <a:gd name="connsiteY44" fmla="*/ 694463 h 1435442"/>
              <a:gd name="connsiteX45" fmla="*/ 3389586 w 3657600"/>
              <a:gd name="connsiteY45" fmla="*/ 662932 h 1435442"/>
              <a:gd name="connsiteX46" fmla="*/ 3342290 w 3657600"/>
              <a:gd name="connsiteY46" fmla="*/ 631401 h 1435442"/>
              <a:gd name="connsiteX47" fmla="*/ 3247696 w 3657600"/>
              <a:gd name="connsiteY47" fmla="*/ 599870 h 1435442"/>
              <a:gd name="connsiteX48" fmla="*/ 2601310 w 3657600"/>
              <a:gd name="connsiteY48" fmla="*/ 568339 h 1435442"/>
              <a:gd name="connsiteX49" fmla="*/ 2459421 w 3657600"/>
              <a:gd name="connsiteY49" fmla="*/ 536808 h 1435442"/>
              <a:gd name="connsiteX50" fmla="*/ 1749972 w 3657600"/>
              <a:gd name="connsiteY50" fmla="*/ 521042 h 1435442"/>
              <a:gd name="connsiteX51" fmla="*/ 1655379 w 3657600"/>
              <a:gd name="connsiteY51" fmla="*/ 489511 h 1435442"/>
              <a:gd name="connsiteX52" fmla="*/ 1497724 w 3657600"/>
              <a:gd name="connsiteY52" fmla="*/ 442215 h 1435442"/>
              <a:gd name="connsiteX53" fmla="*/ 1450427 w 3657600"/>
              <a:gd name="connsiteY53" fmla="*/ 426449 h 1435442"/>
              <a:gd name="connsiteX54" fmla="*/ 1403131 w 3657600"/>
              <a:gd name="connsiteY54" fmla="*/ 410684 h 1435442"/>
              <a:gd name="connsiteX55" fmla="*/ 1324303 w 3657600"/>
              <a:gd name="connsiteY55" fmla="*/ 363387 h 1435442"/>
              <a:gd name="connsiteX56" fmla="*/ 1229710 w 3657600"/>
              <a:gd name="connsiteY56" fmla="*/ 316090 h 1435442"/>
              <a:gd name="connsiteX57" fmla="*/ 1135117 w 3657600"/>
              <a:gd name="connsiteY57" fmla="*/ 253028 h 1435442"/>
              <a:gd name="connsiteX58" fmla="*/ 1040524 w 3657600"/>
              <a:gd name="connsiteY58" fmla="*/ 189966 h 1435442"/>
              <a:gd name="connsiteX59" fmla="*/ 945931 w 3657600"/>
              <a:gd name="connsiteY59" fmla="*/ 158435 h 1435442"/>
              <a:gd name="connsiteX60" fmla="*/ 804041 w 3657600"/>
              <a:gd name="connsiteY60" fmla="*/ 79608 h 1435442"/>
              <a:gd name="connsiteX61" fmla="*/ 756745 w 3657600"/>
              <a:gd name="connsiteY61" fmla="*/ 48077 h 1435442"/>
              <a:gd name="connsiteX62" fmla="*/ 331076 w 3657600"/>
              <a:gd name="connsiteY62" fmla="*/ 48077 h 1435442"/>
              <a:gd name="connsiteX63" fmla="*/ 220717 w 3657600"/>
              <a:gd name="connsiteY63" fmla="*/ 79608 h 1435442"/>
              <a:gd name="connsiteX64" fmla="*/ 173421 w 3657600"/>
              <a:gd name="connsiteY64" fmla="*/ 95373 h 1435442"/>
              <a:gd name="connsiteX65" fmla="*/ 94593 w 3657600"/>
              <a:gd name="connsiteY65" fmla="*/ 174201 h 1435442"/>
              <a:gd name="connsiteX66" fmla="*/ 63062 w 3657600"/>
              <a:gd name="connsiteY66" fmla="*/ 268794 h 1435442"/>
              <a:gd name="connsiteX67" fmla="*/ 31531 w 3657600"/>
              <a:gd name="connsiteY67" fmla="*/ 410684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57600" h="1435442">
                <a:moveTo>
                  <a:pt x="472965" y="284559"/>
                </a:moveTo>
                <a:cubicBezTo>
                  <a:pt x="409903" y="289814"/>
                  <a:pt x="346712" y="293700"/>
                  <a:pt x="283779" y="300325"/>
                </a:cubicBezTo>
                <a:cubicBezTo>
                  <a:pt x="246824" y="304215"/>
                  <a:pt x="209013" y="305412"/>
                  <a:pt x="173421" y="316090"/>
                </a:cubicBezTo>
                <a:cubicBezTo>
                  <a:pt x="148278" y="323633"/>
                  <a:pt x="91624" y="377003"/>
                  <a:pt x="78827" y="394918"/>
                </a:cubicBezTo>
                <a:cubicBezTo>
                  <a:pt x="65167" y="414042"/>
                  <a:pt x="57806" y="436959"/>
                  <a:pt x="47296" y="457980"/>
                </a:cubicBezTo>
                <a:cubicBezTo>
                  <a:pt x="42041" y="479001"/>
                  <a:pt x="37757" y="500288"/>
                  <a:pt x="31531" y="521042"/>
                </a:cubicBezTo>
                <a:cubicBezTo>
                  <a:pt x="21981" y="552877"/>
                  <a:pt x="0" y="615635"/>
                  <a:pt x="0" y="615635"/>
                </a:cubicBezTo>
                <a:cubicBezTo>
                  <a:pt x="5255" y="704973"/>
                  <a:pt x="7663" y="794524"/>
                  <a:pt x="15765" y="883649"/>
                </a:cubicBezTo>
                <a:cubicBezTo>
                  <a:pt x="18191" y="910335"/>
                  <a:pt x="20648" y="937990"/>
                  <a:pt x="31531" y="962477"/>
                </a:cubicBezTo>
                <a:cubicBezTo>
                  <a:pt x="42203" y="986488"/>
                  <a:pt x="63062" y="1004518"/>
                  <a:pt x="78827" y="1025539"/>
                </a:cubicBezTo>
                <a:cubicBezTo>
                  <a:pt x="136330" y="1198040"/>
                  <a:pt x="44619" y="936745"/>
                  <a:pt x="126124" y="1120132"/>
                </a:cubicBezTo>
                <a:cubicBezTo>
                  <a:pt x="178900" y="1238879"/>
                  <a:pt x="116027" y="1204318"/>
                  <a:pt x="220717" y="1230490"/>
                </a:cubicBezTo>
                <a:lnTo>
                  <a:pt x="315310" y="1293552"/>
                </a:lnTo>
                <a:cubicBezTo>
                  <a:pt x="331076" y="1304063"/>
                  <a:pt x="345659" y="1316610"/>
                  <a:pt x="362607" y="1325084"/>
                </a:cubicBezTo>
                <a:cubicBezTo>
                  <a:pt x="418665" y="1353113"/>
                  <a:pt x="418835" y="1356914"/>
                  <a:pt x="472965" y="1372380"/>
                </a:cubicBezTo>
                <a:cubicBezTo>
                  <a:pt x="493799" y="1378333"/>
                  <a:pt x="515273" y="1381920"/>
                  <a:pt x="536027" y="1388146"/>
                </a:cubicBezTo>
                <a:cubicBezTo>
                  <a:pt x="567862" y="1397697"/>
                  <a:pt x="630621" y="1419677"/>
                  <a:pt x="630621" y="1419677"/>
                </a:cubicBezTo>
                <a:cubicBezTo>
                  <a:pt x="672662" y="1414422"/>
                  <a:pt x="716845" y="1418161"/>
                  <a:pt x="756745" y="1403911"/>
                </a:cubicBezTo>
                <a:cubicBezTo>
                  <a:pt x="792433" y="1391165"/>
                  <a:pt x="851338" y="1340849"/>
                  <a:pt x="851338" y="1340849"/>
                </a:cubicBezTo>
                <a:cubicBezTo>
                  <a:pt x="924539" y="1231046"/>
                  <a:pt x="868170" y="1332313"/>
                  <a:pt x="898634" y="1088601"/>
                </a:cubicBezTo>
                <a:cubicBezTo>
                  <a:pt x="900695" y="1072111"/>
                  <a:pt x="902649" y="1053055"/>
                  <a:pt x="914400" y="1041304"/>
                </a:cubicBezTo>
                <a:cubicBezTo>
                  <a:pt x="972509" y="983195"/>
                  <a:pt x="1009852" y="984033"/>
                  <a:pt x="1072055" y="946711"/>
                </a:cubicBezTo>
                <a:cubicBezTo>
                  <a:pt x="1104550" y="927214"/>
                  <a:pt x="1135117" y="904670"/>
                  <a:pt x="1166648" y="883649"/>
                </a:cubicBezTo>
                <a:cubicBezTo>
                  <a:pt x="1182414" y="873139"/>
                  <a:pt x="1195969" y="858110"/>
                  <a:pt x="1213945" y="852118"/>
                </a:cubicBezTo>
                <a:cubicBezTo>
                  <a:pt x="1245476" y="841608"/>
                  <a:pt x="1275754" y="826051"/>
                  <a:pt x="1308538" y="820587"/>
                </a:cubicBezTo>
                <a:cubicBezTo>
                  <a:pt x="1419523" y="802089"/>
                  <a:pt x="1372805" y="814929"/>
                  <a:pt x="1450427" y="789056"/>
                </a:cubicBezTo>
                <a:cubicBezTo>
                  <a:pt x="1734206" y="794311"/>
                  <a:pt x="2018329" y="789904"/>
                  <a:pt x="2301765" y="804821"/>
                </a:cubicBezTo>
                <a:cubicBezTo>
                  <a:pt x="2320687" y="805817"/>
                  <a:pt x="2330913" y="830907"/>
                  <a:pt x="2349062" y="836352"/>
                </a:cubicBezTo>
                <a:cubicBezTo>
                  <a:pt x="2384655" y="847030"/>
                  <a:pt x="2422635" y="846863"/>
                  <a:pt x="2459421" y="852118"/>
                </a:cubicBezTo>
                <a:cubicBezTo>
                  <a:pt x="2475186" y="878394"/>
                  <a:pt x="2491836" y="904159"/>
                  <a:pt x="2506717" y="930946"/>
                </a:cubicBezTo>
                <a:cubicBezTo>
                  <a:pt x="2518130" y="951490"/>
                  <a:pt x="2525792" y="974079"/>
                  <a:pt x="2538248" y="994008"/>
                </a:cubicBezTo>
                <a:cubicBezTo>
                  <a:pt x="2552174" y="1016290"/>
                  <a:pt x="2570272" y="1035688"/>
                  <a:pt x="2585545" y="1057070"/>
                </a:cubicBezTo>
                <a:cubicBezTo>
                  <a:pt x="2621572" y="1107507"/>
                  <a:pt x="2627546" y="1124272"/>
                  <a:pt x="2664372" y="1183194"/>
                </a:cubicBezTo>
                <a:cubicBezTo>
                  <a:pt x="2674414" y="1199262"/>
                  <a:pt x="2685393" y="1214725"/>
                  <a:pt x="2695903" y="1230490"/>
                </a:cubicBezTo>
                <a:cubicBezTo>
                  <a:pt x="2698708" y="1244514"/>
                  <a:pt x="2719087" y="1352903"/>
                  <a:pt x="2727434" y="1372380"/>
                </a:cubicBezTo>
                <a:cubicBezTo>
                  <a:pt x="2734898" y="1389796"/>
                  <a:pt x="2741372" y="1412640"/>
                  <a:pt x="2758965" y="1419677"/>
                </a:cubicBezTo>
                <a:cubicBezTo>
                  <a:pt x="2798303" y="1435412"/>
                  <a:pt x="2843048" y="1430187"/>
                  <a:pt x="2885090" y="1435442"/>
                </a:cubicBezTo>
                <a:cubicBezTo>
                  <a:pt x="3058511" y="1430187"/>
                  <a:pt x="3232363" y="1432984"/>
                  <a:pt x="3405352" y="1419677"/>
                </a:cubicBezTo>
                <a:cubicBezTo>
                  <a:pt x="3405361" y="1419676"/>
                  <a:pt x="3523589" y="1380264"/>
                  <a:pt x="3547241" y="1372380"/>
                </a:cubicBezTo>
                <a:lnTo>
                  <a:pt x="3594538" y="1356615"/>
                </a:lnTo>
                <a:cubicBezTo>
                  <a:pt x="3610303" y="1346105"/>
                  <a:pt x="3629998" y="1339880"/>
                  <a:pt x="3641834" y="1325084"/>
                </a:cubicBezTo>
                <a:cubicBezTo>
                  <a:pt x="3652215" y="1312107"/>
                  <a:pt x="3657600" y="1294406"/>
                  <a:pt x="3657600" y="1277787"/>
                </a:cubicBezTo>
                <a:cubicBezTo>
                  <a:pt x="3657600" y="1162054"/>
                  <a:pt x="3654164" y="1046020"/>
                  <a:pt x="3641834" y="930946"/>
                </a:cubicBezTo>
                <a:cubicBezTo>
                  <a:pt x="3631732" y="836657"/>
                  <a:pt x="3622326" y="844367"/>
                  <a:pt x="3563007" y="804821"/>
                </a:cubicBezTo>
                <a:cubicBezTo>
                  <a:pt x="3510455" y="725994"/>
                  <a:pt x="3547241" y="768035"/>
                  <a:pt x="3436883" y="694463"/>
                </a:cubicBezTo>
                <a:lnTo>
                  <a:pt x="3389586" y="662932"/>
                </a:lnTo>
                <a:cubicBezTo>
                  <a:pt x="3373821" y="652422"/>
                  <a:pt x="3360265" y="637393"/>
                  <a:pt x="3342290" y="631401"/>
                </a:cubicBezTo>
                <a:lnTo>
                  <a:pt x="3247696" y="599870"/>
                </a:lnTo>
                <a:cubicBezTo>
                  <a:pt x="3010877" y="520930"/>
                  <a:pt x="3217121" y="584544"/>
                  <a:pt x="2601310" y="568339"/>
                </a:cubicBezTo>
                <a:cubicBezTo>
                  <a:pt x="2573902" y="561487"/>
                  <a:pt x="2483253" y="537761"/>
                  <a:pt x="2459421" y="536808"/>
                </a:cubicBezTo>
                <a:cubicBezTo>
                  <a:pt x="2223069" y="527354"/>
                  <a:pt x="1986455" y="526297"/>
                  <a:pt x="1749972" y="521042"/>
                </a:cubicBezTo>
                <a:cubicBezTo>
                  <a:pt x="1718441" y="510532"/>
                  <a:pt x="1687623" y="497572"/>
                  <a:pt x="1655379" y="489511"/>
                </a:cubicBezTo>
                <a:cubicBezTo>
                  <a:pt x="1560075" y="465686"/>
                  <a:pt x="1612869" y="480597"/>
                  <a:pt x="1497724" y="442215"/>
                </a:cubicBezTo>
                <a:lnTo>
                  <a:pt x="1450427" y="426449"/>
                </a:lnTo>
                <a:lnTo>
                  <a:pt x="1403131" y="410684"/>
                </a:lnTo>
                <a:cubicBezTo>
                  <a:pt x="1341544" y="349095"/>
                  <a:pt x="1406167" y="404319"/>
                  <a:pt x="1324303" y="363387"/>
                </a:cubicBezTo>
                <a:cubicBezTo>
                  <a:pt x="1202047" y="302260"/>
                  <a:pt x="1348600" y="355721"/>
                  <a:pt x="1229710" y="316090"/>
                </a:cubicBezTo>
                <a:cubicBezTo>
                  <a:pt x="1124748" y="211128"/>
                  <a:pt x="1237789" y="310068"/>
                  <a:pt x="1135117" y="253028"/>
                </a:cubicBezTo>
                <a:cubicBezTo>
                  <a:pt x="1101990" y="234624"/>
                  <a:pt x="1076475" y="201950"/>
                  <a:pt x="1040524" y="189966"/>
                </a:cubicBezTo>
                <a:cubicBezTo>
                  <a:pt x="1008993" y="179456"/>
                  <a:pt x="973586" y="176871"/>
                  <a:pt x="945931" y="158435"/>
                </a:cubicBezTo>
                <a:cubicBezTo>
                  <a:pt x="837511" y="86155"/>
                  <a:pt x="887289" y="107356"/>
                  <a:pt x="804041" y="79608"/>
                </a:cubicBezTo>
                <a:cubicBezTo>
                  <a:pt x="788276" y="69098"/>
                  <a:pt x="774161" y="55541"/>
                  <a:pt x="756745" y="48077"/>
                </a:cubicBezTo>
                <a:cubicBezTo>
                  <a:pt x="644566" y="0"/>
                  <a:pt x="334227" y="47940"/>
                  <a:pt x="331076" y="48077"/>
                </a:cubicBezTo>
                <a:cubicBezTo>
                  <a:pt x="217668" y="85878"/>
                  <a:pt x="359297" y="40013"/>
                  <a:pt x="220717" y="79608"/>
                </a:cubicBezTo>
                <a:cubicBezTo>
                  <a:pt x="204738" y="84173"/>
                  <a:pt x="189186" y="90118"/>
                  <a:pt x="173421" y="95373"/>
                </a:cubicBezTo>
                <a:cubicBezTo>
                  <a:pt x="130272" y="124139"/>
                  <a:pt x="116720" y="124414"/>
                  <a:pt x="94593" y="174201"/>
                </a:cubicBezTo>
                <a:cubicBezTo>
                  <a:pt x="81094" y="204573"/>
                  <a:pt x="63062" y="268794"/>
                  <a:pt x="63062" y="268794"/>
                </a:cubicBezTo>
                <a:cubicBezTo>
                  <a:pt x="45634" y="390785"/>
                  <a:pt x="63913" y="345915"/>
                  <a:pt x="31531" y="410684"/>
                </a:cubicBezTo>
              </a:path>
            </a:pathLst>
          </a:custGeom>
          <a:ln w="1016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405</Words>
  <Application>Microsoft Office PowerPoint</Application>
  <PresentationFormat>On-screen Show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Physical Geography of South Asia</vt:lpstr>
      <vt:lpstr>Pattern of landforms</vt:lpstr>
      <vt:lpstr>Tectonic action</vt:lpstr>
      <vt:lpstr>subcontinent</vt:lpstr>
      <vt:lpstr>Mountain Ranges</vt:lpstr>
      <vt:lpstr>Major Rivers</vt:lpstr>
      <vt:lpstr>Major Rivers</vt:lpstr>
      <vt:lpstr>Indo-Gangetic Plain</vt:lpstr>
      <vt:lpstr>Alluvial Plains</vt:lpstr>
      <vt:lpstr>The Punjab</vt:lpstr>
      <vt:lpstr>Deccan Plateau</vt:lpstr>
      <vt:lpstr>Eastern/Western Ghats</vt:lpstr>
      <vt:lpstr>archipelago</vt:lpstr>
      <vt:lpstr>Pattern of climate in South Asia</vt:lpstr>
      <vt:lpstr>Monsoons</vt:lpstr>
      <vt:lpstr>Monsoons</vt:lpstr>
      <vt:lpstr>Monsoons</vt:lpstr>
      <vt:lpstr>Monsoons</vt:lpstr>
      <vt:lpstr>Monsoons</vt:lpstr>
      <vt:lpstr>Monsoons</vt:lpstr>
      <vt:lpstr>Monsoons</vt:lpstr>
      <vt:lpstr>Monsoons</vt:lpstr>
      <vt:lpstr>Natural Hazards: Cyclone</vt:lpstr>
      <vt:lpstr>Natural Hazards: storm surge</vt:lpstr>
      <vt:lpstr>Natural Hazards: tsunami</vt:lpstr>
    </vt:vector>
  </TitlesOfParts>
  <Company>Eanes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Asia Introduction</dc:title>
  <dc:creator>EISD</dc:creator>
  <cp:lastModifiedBy>Windows User</cp:lastModifiedBy>
  <cp:revision>61</cp:revision>
  <dcterms:created xsi:type="dcterms:W3CDTF">2008-04-01T19:05:29Z</dcterms:created>
  <dcterms:modified xsi:type="dcterms:W3CDTF">2016-04-08T16:27:33Z</dcterms:modified>
</cp:coreProperties>
</file>