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2D1"/>
    <a:srgbClr val="DCD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A2C6-BAD0-441A-B2F0-9BEBC838669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1544-797F-4963-B976-6154A45DE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Geography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Learning Target: What effects do landforms have on population distribution?</a:t>
            </a:r>
            <a:br>
              <a:rPr lang="en-US" sz="2400" dirty="0" smtClean="0"/>
            </a:br>
            <a:r>
              <a:rPr lang="en-US" sz="2400" dirty="0" smtClean="0"/>
              <a:t>What landforms account for population distribution in Latin America?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1.bp.blogspot.com/_RNYSOnMb_mE/S7tsPN7_BEI/AAAAAAAAAAc/Hig5KTyPQeM/s1600/map+latin+ame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alabamamaps.ua.edu/contemporarymaps/world/americas/Latin%20America%20Physical.jpg"/>
          <p:cNvPicPr>
            <a:picLocks noChangeAspect="1" noChangeArrowheads="1"/>
          </p:cNvPicPr>
          <p:nvPr/>
        </p:nvPicPr>
        <p:blipFill>
          <a:blip r:embed="rId2" cstate="print"/>
          <a:srcRect t="9508" b="9180"/>
          <a:stretch>
            <a:fillRect/>
          </a:stretch>
        </p:blipFill>
        <p:spPr bwMode="auto">
          <a:xfrm>
            <a:off x="3733800" y="685800"/>
            <a:ext cx="5950206" cy="58674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Picture 4" descr="http://1.bp.blogspot.com/_RNYSOnMb_mE/S7tsPN7_BEI/AAAAAAAAAAc/Hig5KTyPQeM/s1600/map+latin+amer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143000"/>
            <a:ext cx="4724400" cy="47244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953000" y="914400"/>
            <a:ext cx="304800" cy="152400"/>
          </a:xfrm>
          <a:prstGeom prst="ellipse">
            <a:avLst/>
          </a:prstGeom>
          <a:solidFill>
            <a:srgbClr val="E5E2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Using this population density map, why was the capital of Brazil moved to Brasilia?</a:t>
            </a:r>
            <a:endParaRPr lang="en-US" sz="3600" dirty="0"/>
          </a:p>
        </p:txBody>
      </p:sp>
      <p:pic>
        <p:nvPicPr>
          <p:cNvPr id="17410" name="Picture 2" descr="http://upload.wikimedia.org/wikipedia/commons/thumb/2/2e/ARCHELLA_E_THERY_Img_05.png/350px-ARCHELLA_E_THERY_Img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4953000" cy="5037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2133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Brasilia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3400" y="2438400"/>
            <a:ext cx="1752600" cy="2057400"/>
          </a:xfrm>
          <a:prstGeom prst="straightConnector1">
            <a:avLst/>
          </a:prstGeom>
          <a:ln w="1016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Favelas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smarttravelinfo.com/wp-content/uploads/2011/05/favelasRi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390900" cy="3371851"/>
          </a:xfrm>
          <a:prstGeom prst="rect">
            <a:avLst/>
          </a:prstGeom>
          <a:noFill/>
        </p:spPr>
      </p:pic>
      <p:pic>
        <p:nvPicPr>
          <p:cNvPr id="19460" name="Picture 4" descr="http://www.passport2freedom.org/wp-content/gallery/favela-photos/favela-morumbi-sao-pa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5064123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Urban Geography in Latin America</vt:lpstr>
      <vt:lpstr>Learning Target: What effects do landforms have on population distribution? What landforms account for population distribution in Latin America?</vt:lpstr>
      <vt:lpstr>PowerPoint Presentation</vt:lpstr>
      <vt:lpstr>Using this population density map, why was the capital of Brazil moved to Brasilia?</vt:lpstr>
      <vt:lpstr>Favelas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Geography in Latin America</dc:title>
  <dc:creator>Lane</dc:creator>
  <cp:lastModifiedBy>Windows User</cp:lastModifiedBy>
  <cp:revision>7</cp:revision>
  <dcterms:created xsi:type="dcterms:W3CDTF">2012-12-06T01:37:13Z</dcterms:created>
  <dcterms:modified xsi:type="dcterms:W3CDTF">2015-12-01T17:19:04Z</dcterms:modified>
</cp:coreProperties>
</file>