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4E6679-DEF0-42F9-BA4F-AD7018EDC497}" type="datetimeFigureOut">
              <a:rPr lang="en-US" smtClean="0"/>
              <a:t>3/21/2016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AE651-2005-4988-8116-4098FCDCBD54}" type="slidenum">
              <a:rPr lang="en-US" smtClean="0"/>
              <a:t>‹#›</a:t>
            </a:fld>
            <a:endParaRPr lang="en-US"/>
          </a:p>
        </p:txBody>
      </p:sp>
    </p:spTree>
    <p:extLst>
      <p:ext uri="{BB962C8B-B14F-4D97-AF65-F5344CB8AC3E}">
        <p14:creationId xmlns:p14="http://schemas.microsoft.com/office/powerpoint/2010/main" val="1179007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Shoko_Asahara"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Heaven’s Gate cult committed mass suicide</a:t>
            </a:r>
            <a:r>
              <a:rPr lang="en-US" baseline="0" dirty="0" smtClean="0"/>
              <a:t> with the appearance of the Hale-Bopp comet that they felt would take them to enlightenment.  The Rajneesh cult was located in Oregon and attempted to give the local community food poisoning in order to win local elections.  Timothy McVeigh’s views on government lead him to bomb a federal building in Oklahoma city. </a:t>
            </a:r>
            <a:r>
              <a:rPr lang="en-US" sz="1200" b="0" i="0" u="none" strike="noStrike" kern="1200" dirty="0" smtClean="0">
                <a:solidFill>
                  <a:schemeClr val="tx1"/>
                </a:solidFill>
                <a:effectLst/>
                <a:latin typeface="+mn-lt"/>
                <a:ea typeface="+mn-ea"/>
                <a:cs typeface="+mn-cs"/>
                <a:hlinkClick r:id="rId3" tooltip="Shoko Asahara"/>
              </a:rPr>
              <a:t>Shoko </a:t>
            </a:r>
            <a:r>
              <a:rPr lang="en-US" sz="1200" b="0" i="0" u="none" strike="noStrike" kern="1200" dirty="0" err="1" smtClean="0">
                <a:solidFill>
                  <a:schemeClr val="tx1"/>
                </a:solidFill>
                <a:effectLst/>
                <a:latin typeface="+mn-lt"/>
                <a:ea typeface="+mn-ea"/>
                <a:cs typeface="+mn-cs"/>
                <a:hlinkClick r:id="rId3" tooltip="Shoko Asahara"/>
              </a:rPr>
              <a:t>Asahara</a:t>
            </a:r>
            <a:r>
              <a:rPr lang="en-US" sz="1200" b="0" i="0" u="none" strike="noStrike" kern="1200" dirty="0" smtClean="0">
                <a:solidFill>
                  <a:schemeClr val="tx1"/>
                </a:solidFill>
                <a:effectLst/>
                <a:latin typeface="+mn-lt"/>
                <a:ea typeface="+mn-ea"/>
                <a:cs typeface="+mn-cs"/>
              </a:rPr>
              <a:t> was the leader of a</a:t>
            </a:r>
            <a:r>
              <a:rPr lang="en-US" sz="1200" b="0" i="0" u="none" strike="noStrike" kern="1200" baseline="0" dirty="0" smtClean="0">
                <a:solidFill>
                  <a:schemeClr val="tx1"/>
                </a:solidFill>
                <a:effectLst/>
                <a:latin typeface="+mn-lt"/>
                <a:ea typeface="+mn-ea"/>
                <a:cs typeface="+mn-cs"/>
              </a:rPr>
              <a:t> doomsday cult in Japan that launched a </a:t>
            </a:r>
            <a:r>
              <a:rPr lang="en-US" sz="1200" b="0" i="0" u="none" strike="noStrike" kern="1200" baseline="0" dirty="0" err="1" smtClean="0">
                <a:solidFill>
                  <a:schemeClr val="tx1"/>
                </a:solidFill>
                <a:effectLst/>
                <a:latin typeface="+mn-lt"/>
                <a:ea typeface="+mn-ea"/>
                <a:cs typeface="+mn-cs"/>
              </a:rPr>
              <a:t>sarin</a:t>
            </a:r>
            <a:r>
              <a:rPr lang="en-US" sz="1200" b="0" i="0" u="none" strike="noStrike" kern="1200" baseline="0" dirty="0" smtClean="0">
                <a:solidFill>
                  <a:schemeClr val="tx1"/>
                </a:solidFill>
                <a:effectLst/>
                <a:latin typeface="+mn-lt"/>
                <a:ea typeface="+mn-ea"/>
                <a:cs typeface="+mn-cs"/>
              </a:rPr>
              <a:t> gas attack on the Tokyo subway system.</a:t>
            </a:r>
            <a:endParaRPr lang="en-US" u="none" dirty="0">
              <a:solidFill>
                <a:schemeClr val="tx1"/>
              </a:solidFill>
            </a:endParaRPr>
          </a:p>
        </p:txBody>
      </p:sp>
      <p:sp>
        <p:nvSpPr>
          <p:cNvPr id="4" name="Slide Number Placeholder 3"/>
          <p:cNvSpPr>
            <a:spLocks noGrp="1"/>
          </p:cNvSpPr>
          <p:nvPr>
            <p:ph type="sldNum" sz="quarter" idx="10"/>
          </p:nvPr>
        </p:nvSpPr>
        <p:spPr/>
        <p:txBody>
          <a:bodyPr/>
          <a:lstStyle/>
          <a:p>
            <a:fld id="{B5AAE651-2005-4988-8116-4098FCDCBD54}" type="slidenum">
              <a:rPr lang="en-US" smtClean="0"/>
              <a:t>4</a:t>
            </a:fld>
            <a:endParaRPr lang="en-US"/>
          </a:p>
        </p:txBody>
      </p:sp>
    </p:spTree>
    <p:extLst>
      <p:ext uri="{BB962C8B-B14F-4D97-AF65-F5344CB8AC3E}">
        <p14:creationId xmlns:p14="http://schemas.microsoft.com/office/powerpoint/2010/main" val="1035581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7C4887-C6C6-4A92-AF29-1D28AD754CF1}"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47A30-7CFB-4653-BB20-4B4EBC77C4C7}" type="slidenum">
              <a:rPr lang="en-US" smtClean="0"/>
              <a:t>‹#›</a:t>
            </a:fld>
            <a:endParaRPr lang="en-US"/>
          </a:p>
        </p:txBody>
      </p:sp>
    </p:spTree>
    <p:extLst>
      <p:ext uri="{BB962C8B-B14F-4D97-AF65-F5344CB8AC3E}">
        <p14:creationId xmlns:p14="http://schemas.microsoft.com/office/powerpoint/2010/main" val="369809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C4887-C6C6-4A92-AF29-1D28AD754CF1}"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47A30-7CFB-4653-BB20-4B4EBC77C4C7}" type="slidenum">
              <a:rPr lang="en-US" smtClean="0"/>
              <a:t>‹#›</a:t>
            </a:fld>
            <a:endParaRPr lang="en-US"/>
          </a:p>
        </p:txBody>
      </p:sp>
    </p:spTree>
    <p:extLst>
      <p:ext uri="{BB962C8B-B14F-4D97-AF65-F5344CB8AC3E}">
        <p14:creationId xmlns:p14="http://schemas.microsoft.com/office/powerpoint/2010/main" val="27548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C4887-C6C6-4A92-AF29-1D28AD754CF1}"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47A30-7CFB-4653-BB20-4B4EBC77C4C7}" type="slidenum">
              <a:rPr lang="en-US" smtClean="0"/>
              <a:t>‹#›</a:t>
            </a:fld>
            <a:endParaRPr lang="en-US"/>
          </a:p>
        </p:txBody>
      </p:sp>
    </p:spTree>
    <p:extLst>
      <p:ext uri="{BB962C8B-B14F-4D97-AF65-F5344CB8AC3E}">
        <p14:creationId xmlns:p14="http://schemas.microsoft.com/office/powerpoint/2010/main" val="1344356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C4887-C6C6-4A92-AF29-1D28AD754CF1}"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47A30-7CFB-4653-BB20-4B4EBC77C4C7}" type="slidenum">
              <a:rPr lang="en-US" smtClean="0"/>
              <a:t>‹#›</a:t>
            </a:fld>
            <a:endParaRPr lang="en-US"/>
          </a:p>
        </p:txBody>
      </p:sp>
    </p:spTree>
    <p:extLst>
      <p:ext uri="{BB962C8B-B14F-4D97-AF65-F5344CB8AC3E}">
        <p14:creationId xmlns:p14="http://schemas.microsoft.com/office/powerpoint/2010/main" val="3251094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7C4887-C6C6-4A92-AF29-1D28AD754CF1}"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47A30-7CFB-4653-BB20-4B4EBC77C4C7}" type="slidenum">
              <a:rPr lang="en-US" smtClean="0"/>
              <a:t>‹#›</a:t>
            </a:fld>
            <a:endParaRPr lang="en-US"/>
          </a:p>
        </p:txBody>
      </p:sp>
    </p:spTree>
    <p:extLst>
      <p:ext uri="{BB962C8B-B14F-4D97-AF65-F5344CB8AC3E}">
        <p14:creationId xmlns:p14="http://schemas.microsoft.com/office/powerpoint/2010/main" val="242203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7C4887-C6C6-4A92-AF29-1D28AD754CF1}"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47A30-7CFB-4653-BB20-4B4EBC77C4C7}" type="slidenum">
              <a:rPr lang="en-US" smtClean="0"/>
              <a:t>‹#›</a:t>
            </a:fld>
            <a:endParaRPr lang="en-US"/>
          </a:p>
        </p:txBody>
      </p:sp>
    </p:spTree>
    <p:extLst>
      <p:ext uri="{BB962C8B-B14F-4D97-AF65-F5344CB8AC3E}">
        <p14:creationId xmlns:p14="http://schemas.microsoft.com/office/powerpoint/2010/main" val="181728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7C4887-C6C6-4A92-AF29-1D28AD754CF1}" type="datetimeFigureOut">
              <a:rPr lang="en-US" smtClean="0"/>
              <a:t>3/21/2016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247A30-7CFB-4653-BB20-4B4EBC77C4C7}" type="slidenum">
              <a:rPr lang="en-US" smtClean="0"/>
              <a:t>‹#›</a:t>
            </a:fld>
            <a:endParaRPr lang="en-US"/>
          </a:p>
        </p:txBody>
      </p:sp>
    </p:spTree>
    <p:extLst>
      <p:ext uri="{BB962C8B-B14F-4D97-AF65-F5344CB8AC3E}">
        <p14:creationId xmlns:p14="http://schemas.microsoft.com/office/powerpoint/2010/main" val="220438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7C4887-C6C6-4A92-AF29-1D28AD754CF1}" type="datetimeFigureOut">
              <a:rPr lang="en-US" smtClean="0"/>
              <a:t>3/21/2016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247A30-7CFB-4653-BB20-4B4EBC77C4C7}" type="slidenum">
              <a:rPr lang="en-US" smtClean="0"/>
              <a:t>‹#›</a:t>
            </a:fld>
            <a:endParaRPr lang="en-US"/>
          </a:p>
        </p:txBody>
      </p:sp>
    </p:spTree>
    <p:extLst>
      <p:ext uri="{BB962C8B-B14F-4D97-AF65-F5344CB8AC3E}">
        <p14:creationId xmlns:p14="http://schemas.microsoft.com/office/powerpoint/2010/main" val="2823801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C4887-C6C6-4A92-AF29-1D28AD754CF1}" type="datetimeFigureOut">
              <a:rPr lang="en-US" smtClean="0"/>
              <a:t>3/21/2016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247A30-7CFB-4653-BB20-4B4EBC77C4C7}" type="slidenum">
              <a:rPr lang="en-US" smtClean="0"/>
              <a:t>‹#›</a:t>
            </a:fld>
            <a:endParaRPr lang="en-US"/>
          </a:p>
        </p:txBody>
      </p:sp>
    </p:spTree>
    <p:extLst>
      <p:ext uri="{BB962C8B-B14F-4D97-AF65-F5344CB8AC3E}">
        <p14:creationId xmlns:p14="http://schemas.microsoft.com/office/powerpoint/2010/main" val="193224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C4887-C6C6-4A92-AF29-1D28AD754CF1}"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47A30-7CFB-4653-BB20-4B4EBC77C4C7}" type="slidenum">
              <a:rPr lang="en-US" smtClean="0"/>
              <a:t>‹#›</a:t>
            </a:fld>
            <a:endParaRPr lang="en-US"/>
          </a:p>
        </p:txBody>
      </p:sp>
    </p:spTree>
    <p:extLst>
      <p:ext uri="{BB962C8B-B14F-4D97-AF65-F5344CB8AC3E}">
        <p14:creationId xmlns:p14="http://schemas.microsoft.com/office/powerpoint/2010/main" val="46065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C4887-C6C6-4A92-AF29-1D28AD754CF1}"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47A30-7CFB-4653-BB20-4B4EBC77C4C7}" type="slidenum">
              <a:rPr lang="en-US" smtClean="0"/>
              <a:t>‹#›</a:t>
            </a:fld>
            <a:endParaRPr lang="en-US"/>
          </a:p>
        </p:txBody>
      </p:sp>
    </p:spTree>
    <p:extLst>
      <p:ext uri="{BB962C8B-B14F-4D97-AF65-F5344CB8AC3E}">
        <p14:creationId xmlns:p14="http://schemas.microsoft.com/office/powerpoint/2010/main" val="357473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C4887-C6C6-4A92-AF29-1D28AD754CF1}" type="datetimeFigureOut">
              <a:rPr lang="en-US" smtClean="0"/>
              <a:t>3/21/2016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47A30-7CFB-4653-BB20-4B4EBC77C4C7}" type="slidenum">
              <a:rPr lang="en-US" smtClean="0"/>
              <a:t>‹#›</a:t>
            </a:fld>
            <a:endParaRPr lang="en-US"/>
          </a:p>
        </p:txBody>
      </p:sp>
    </p:spTree>
    <p:extLst>
      <p:ext uri="{BB962C8B-B14F-4D97-AF65-F5344CB8AC3E}">
        <p14:creationId xmlns:p14="http://schemas.microsoft.com/office/powerpoint/2010/main" val="4257293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Secular</a:t>
            </a:r>
            <a:endParaRPr lang="en-US" dirty="0"/>
          </a:p>
        </p:txBody>
      </p:sp>
      <p:sp>
        <p:nvSpPr>
          <p:cNvPr id="5" name="Content Placeholder 4"/>
          <p:cNvSpPr>
            <a:spLocks noGrp="1"/>
          </p:cNvSpPr>
          <p:nvPr>
            <p:ph idx="1"/>
          </p:nvPr>
        </p:nvSpPr>
        <p:spPr/>
        <p:txBody>
          <a:bodyPr/>
          <a:lstStyle/>
          <a:p>
            <a:r>
              <a:rPr lang="en-US" dirty="0" smtClean="0"/>
              <a:t>Not associated with religion</a:t>
            </a:r>
          </a:p>
          <a:p>
            <a:r>
              <a:rPr lang="en-US" dirty="0" smtClean="0"/>
              <a:t>Separation of Church (religion) and State (leadership/laws of a country)</a:t>
            </a:r>
            <a:endParaRPr lang="en-US" dirty="0"/>
          </a:p>
        </p:txBody>
      </p:sp>
      <p:pic>
        <p:nvPicPr>
          <p:cNvPr id="3074" name="Picture 2" descr="http://secularnewsdaily.s3.amazonaws.com/wp-content/uploads/2012/04/church-state-black-300x2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276600"/>
            <a:ext cx="4343400"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1525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Theocracy</a:t>
            </a:r>
            <a:endParaRPr lang="en-US" dirty="0"/>
          </a:p>
        </p:txBody>
      </p:sp>
      <p:sp>
        <p:nvSpPr>
          <p:cNvPr id="3" name="Content Placeholder 2"/>
          <p:cNvSpPr>
            <a:spLocks noGrp="1"/>
          </p:cNvSpPr>
          <p:nvPr>
            <p:ph idx="1"/>
          </p:nvPr>
        </p:nvSpPr>
        <p:spPr>
          <a:xfrm>
            <a:off x="457200" y="838200"/>
            <a:ext cx="8229600" cy="4525963"/>
          </a:xfrm>
        </p:spPr>
        <p:txBody>
          <a:bodyPr/>
          <a:lstStyle/>
          <a:p>
            <a:r>
              <a:rPr lang="en-US" dirty="0" smtClean="0"/>
              <a:t>A system of government in which a country is ruled by religious leaders (Iran)</a:t>
            </a:r>
            <a:endParaRPr lang="en-US" dirty="0"/>
          </a:p>
        </p:txBody>
      </p:sp>
      <p:pic>
        <p:nvPicPr>
          <p:cNvPr id="1026" name="Picture 2" descr="http://liberacion13.com/wp/wp-content/uploads/2012/10/religion_politics_paint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905000"/>
            <a:ext cx="4648200" cy="4938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91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Fundamentalist</a:t>
            </a:r>
            <a:endParaRPr lang="en-US" dirty="0"/>
          </a:p>
        </p:txBody>
      </p:sp>
      <p:sp>
        <p:nvSpPr>
          <p:cNvPr id="3" name="Content Placeholder 2"/>
          <p:cNvSpPr>
            <a:spLocks noGrp="1"/>
          </p:cNvSpPr>
          <p:nvPr>
            <p:ph idx="1"/>
          </p:nvPr>
        </p:nvSpPr>
        <p:spPr/>
        <p:txBody>
          <a:bodyPr/>
          <a:lstStyle/>
          <a:p>
            <a:r>
              <a:rPr lang="en-US" dirty="0" smtClean="0"/>
              <a:t>A person that strictly adheres a religion.</a:t>
            </a:r>
          </a:p>
          <a:p>
            <a:r>
              <a:rPr lang="en-US" dirty="0" smtClean="0"/>
              <a:t>The term “fundamentalist” is often used incorrectly by those actually meaning </a:t>
            </a:r>
            <a:r>
              <a:rPr lang="en-US" smtClean="0"/>
              <a:t>“extremist”</a:t>
            </a:r>
            <a:endParaRPr lang="en-US" dirty="0"/>
          </a:p>
        </p:txBody>
      </p:sp>
    </p:spTree>
    <p:extLst>
      <p:ext uri="{BB962C8B-B14F-4D97-AF65-F5344CB8AC3E}">
        <p14:creationId xmlns:p14="http://schemas.microsoft.com/office/powerpoint/2010/main" val="2192918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Extremist</a:t>
            </a:r>
            <a:endParaRPr lang="en-US" dirty="0"/>
          </a:p>
        </p:txBody>
      </p:sp>
      <p:sp>
        <p:nvSpPr>
          <p:cNvPr id="3" name="Content Placeholder 2"/>
          <p:cNvSpPr>
            <a:spLocks noGrp="1"/>
          </p:cNvSpPr>
          <p:nvPr>
            <p:ph idx="1"/>
          </p:nvPr>
        </p:nvSpPr>
        <p:spPr>
          <a:xfrm>
            <a:off x="0" y="609601"/>
            <a:ext cx="9144000" cy="1066799"/>
          </a:xfrm>
        </p:spPr>
        <p:txBody>
          <a:bodyPr>
            <a:noAutofit/>
          </a:bodyPr>
          <a:lstStyle/>
          <a:p>
            <a:r>
              <a:rPr lang="en-US" sz="2600" dirty="0"/>
              <a:t>a person who holds extreme or fanatical political or religious views, especially one who resorts to or advocates </a:t>
            </a:r>
            <a:r>
              <a:rPr lang="en-US" sz="2600" dirty="0" smtClean="0"/>
              <a:t>violence.</a:t>
            </a:r>
            <a:endParaRPr lang="en-US" sz="2600" dirty="0"/>
          </a:p>
        </p:txBody>
      </p:sp>
      <p:pic>
        <p:nvPicPr>
          <p:cNvPr id="1026" name="Picture 2" descr="http://25.media.tumblr.com/tumblr_m1i06gmnZm1r4qlp5o1_128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16" y="1420091"/>
            <a:ext cx="2850623" cy="3886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pocketfullofliberty.com/wp-content/uploads/2013/04/mcveig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5618" y="1447800"/>
            <a:ext cx="5238750" cy="26479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winmccormack.com/images/cult_cover_rajbook_2.jpg"/>
          <p:cNvPicPr>
            <a:picLocks noChangeAspect="1" noChangeArrowheads="1"/>
          </p:cNvPicPr>
          <p:nvPr/>
        </p:nvPicPr>
        <p:blipFill rotWithShape="1">
          <a:blip r:embed="rId5">
            <a:extLst>
              <a:ext uri="{28A0092B-C50C-407E-A947-70E740481C1C}">
                <a14:useLocalDpi xmlns:a14="http://schemas.microsoft.com/office/drawing/2010/main" val="0"/>
              </a:ext>
            </a:extLst>
          </a:blip>
          <a:srcRect l="10266" t="14016" r="8425" b="13011"/>
          <a:stretch/>
        </p:blipFill>
        <p:spPr bwMode="auto">
          <a:xfrm>
            <a:off x="2987737" y="3766704"/>
            <a:ext cx="2540225" cy="307917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mg.timeinc.net/time/magazine/archive/covers/1995/1101950403_40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99018" y="3886200"/>
            <a:ext cx="306535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589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169</Words>
  <Application>Microsoft Office PowerPoint</Application>
  <PresentationFormat>On-screen Show (4:3)</PresentationFormat>
  <Paragraphs>12</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Secular</vt:lpstr>
      <vt:lpstr>Theocracy</vt:lpstr>
      <vt:lpstr>Fundamentalist</vt:lpstr>
      <vt:lpstr>Extremist</vt:lpstr>
    </vt:vector>
  </TitlesOfParts>
  <Company>Eanes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Secular</dc:title>
  <dc:creator>Windows User</dc:creator>
  <cp:lastModifiedBy>Windows User</cp:lastModifiedBy>
  <cp:revision>8</cp:revision>
  <dcterms:created xsi:type="dcterms:W3CDTF">2015-02-25T17:07:23Z</dcterms:created>
  <dcterms:modified xsi:type="dcterms:W3CDTF">2016-03-21T15:35:18Z</dcterms:modified>
</cp:coreProperties>
</file>