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1" r:id="rId4"/>
    <p:sldId id="262" r:id="rId5"/>
    <p:sldId id="260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8CFB2-6036-9F48-90B3-6810C3D84100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2AC36-B8D8-FB4C-A3E5-1D0C43CD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AC36-B8D8-FB4C-A3E5-1D0C43CD1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7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1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2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2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6AD4-1435-F240-B371-DDF6322F5F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641B5-BE09-B342-8F7E-1DAE656D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Russian Demographics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Loss of Communist safety net has had huge effects on Russian demographics.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Factors/Result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Increased non-natural deaths associated with alcoholism, drugs, and sexually transmitted diseases.  </a:t>
            </a:r>
          </a:p>
          <a:p>
            <a:r>
              <a:rPr lang="en-US" dirty="0" smtClean="0"/>
              <a:t>Lowest birthrate on the planet</a:t>
            </a:r>
          </a:p>
          <a:p>
            <a:r>
              <a:rPr lang="en-US" dirty="0" smtClean="0"/>
              <a:t>Highest abortion rate on the planet.</a:t>
            </a:r>
          </a:p>
          <a:p>
            <a:r>
              <a:rPr lang="en-US" dirty="0" smtClean="0"/>
              <a:t>Uncertain economic future= lower fertility.</a:t>
            </a:r>
          </a:p>
          <a:p>
            <a:endParaRPr lang="en-US" dirty="0"/>
          </a:p>
          <a:p>
            <a:r>
              <a:rPr lang="en-US" dirty="0" smtClean="0"/>
              <a:t>Result:  Death rate is higher than birthrate so Russia’s population is decreasing.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0 at 11.50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71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0 at 11.51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17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0 at 11.51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06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0 at 11.51.2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68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0 at 11.51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45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64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Russian Demographics </vt:lpstr>
      <vt:lpstr>Factors/Result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Demographics</dc:title>
  <dc:creator>admin</dc:creator>
  <cp:lastModifiedBy>Windows User</cp:lastModifiedBy>
  <cp:revision>6</cp:revision>
  <dcterms:created xsi:type="dcterms:W3CDTF">2016-01-20T16:45:43Z</dcterms:created>
  <dcterms:modified xsi:type="dcterms:W3CDTF">2016-02-02T15:44:22Z</dcterms:modified>
</cp:coreProperties>
</file>