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1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6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2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3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2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3E142-6AB0-D048-B96A-DDFEA31E624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6DD8-D171-6248-845C-3514D22E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Landforms and Geo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6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Drainage Basin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catchment basin where surface water converges to a point.  </a:t>
            </a:r>
            <a:endParaRPr lang="en-US" dirty="0"/>
          </a:p>
        </p:txBody>
      </p:sp>
      <p:pic>
        <p:nvPicPr>
          <p:cNvPr id="4" name="Picture 3" descr="dbasi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82963"/>
            <a:ext cx="2959100" cy="2743200"/>
          </a:xfrm>
          <a:prstGeom prst="rect">
            <a:avLst/>
          </a:prstGeom>
        </p:spPr>
      </p:pic>
      <p:pic>
        <p:nvPicPr>
          <p:cNvPr id="5" name="Picture 4" descr="dbasin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878" y="2778676"/>
            <a:ext cx="29845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7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 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land near the edges of rivers formed by mud and silt deposited from floods. </a:t>
            </a:r>
            <a:endParaRPr lang="en-US" dirty="0"/>
          </a:p>
        </p:txBody>
      </p:sp>
      <p:pic>
        <p:nvPicPr>
          <p:cNvPr id="5" name="Picture 4" descr="floodplain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24" y="3309735"/>
            <a:ext cx="7054951" cy="281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69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Glacier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ice mass that moves slowly down a mountain or over land. </a:t>
            </a:r>
            <a:endParaRPr lang="en-US" dirty="0"/>
          </a:p>
        </p:txBody>
      </p:sp>
      <p:pic>
        <p:nvPicPr>
          <p:cNvPr id="4" name="Picture 3" descr="glaci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60" y="3128175"/>
            <a:ext cx="3251200" cy="2501900"/>
          </a:xfrm>
          <a:prstGeom prst="rect">
            <a:avLst/>
          </a:prstGeom>
        </p:spPr>
      </p:pic>
      <p:pic>
        <p:nvPicPr>
          <p:cNvPr id="5" name="Picture 4" descr="glacier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097" y="2493105"/>
            <a:ext cx="3556000" cy="337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8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Harbor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sheltered area of water deep enough for docking ships. </a:t>
            </a:r>
            <a:endParaRPr lang="en-US" dirty="0"/>
          </a:p>
        </p:txBody>
      </p:sp>
      <p:pic>
        <p:nvPicPr>
          <p:cNvPr id="4" name="Picture 3" descr="harbo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220" y="2881581"/>
            <a:ext cx="4313229" cy="2100135"/>
          </a:xfrm>
          <a:prstGeom prst="rect">
            <a:avLst/>
          </a:prstGeom>
        </p:spPr>
      </p:pic>
      <p:pic>
        <p:nvPicPr>
          <p:cNvPr id="5" name="Picture 4" descr="harbor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83" y="2881581"/>
            <a:ext cx="3891237" cy="234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1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Soft, wet low lying, grassy land that serves as a transition between water and land. </a:t>
            </a:r>
            <a:endParaRPr lang="en-US" dirty="0"/>
          </a:p>
        </p:txBody>
      </p:sp>
      <p:pic>
        <p:nvPicPr>
          <p:cNvPr id="4" name="Picture 3" descr="marsh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82735"/>
            <a:ext cx="3505200" cy="2311400"/>
          </a:xfrm>
          <a:prstGeom prst="rect">
            <a:avLst/>
          </a:prstGeom>
        </p:spPr>
      </p:pic>
      <p:pic>
        <p:nvPicPr>
          <p:cNvPr id="5" name="Picture 4" descr="marsh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95474"/>
            <a:ext cx="3479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8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wide, flat topped mountain with steep sides, larger than </a:t>
            </a:r>
            <a:r>
              <a:rPr lang="en-US" smtClean="0"/>
              <a:t>a butte.   </a:t>
            </a:r>
            <a:endParaRPr lang="en-US"/>
          </a:p>
        </p:txBody>
      </p:sp>
      <p:pic>
        <p:nvPicPr>
          <p:cNvPr id="4" name="Picture 3" descr="mes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6" y="2822384"/>
            <a:ext cx="7556636" cy="330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7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spot of fertile land in a desert, fed by water from wells or underground springs</a:t>
            </a:r>
            <a:endParaRPr lang="en-US" dirty="0"/>
          </a:p>
        </p:txBody>
      </p:sp>
      <p:pic>
        <p:nvPicPr>
          <p:cNvPr id="4" name="Picture 3" descr="oasi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69" y="3259684"/>
            <a:ext cx="6913851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4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broad, flat area of land higher than the surrounding land. </a:t>
            </a:r>
            <a:endParaRPr lang="en-US" dirty="0"/>
          </a:p>
        </p:txBody>
      </p:sp>
      <p:pic>
        <p:nvPicPr>
          <p:cNvPr id="4" name="Picture 3" descr="decca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9" y="2602865"/>
            <a:ext cx="3255504" cy="3443299"/>
          </a:xfrm>
          <a:prstGeom prst="rect">
            <a:avLst/>
          </a:prstGeom>
        </p:spPr>
      </p:pic>
      <p:pic>
        <p:nvPicPr>
          <p:cNvPr id="5" name="Picture 4" descr="plateau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029" y="2289267"/>
            <a:ext cx="4845771" cy="308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91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large, level area of grassland with few or no trees</a:t>
            </a:r>
            <a:endParaRPr lang="en-US" dirty="0"/>
          </a:p>
        </p:txBody>
      </p:sp>
      <p:pic>
        <p:nvPicPr>
          <p:cNvPr id="4" name="Picture 3" descr="prairi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44355"/>
            <a:ext cx="760112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35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narrow channel connecting two larger bodies of water</a:t>
            </a:r>
            <a:endParaRPr lang="en-US" dirty="0"/>
          </a:p>
        </p:txBody>
      </p:sp>
      <p:pic>
        <p:nvPicPr>
          <p:cNvPr id="4" name="Picture 3" descr="malac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94" y="2320625"/>
            <a:ext cx="5067806" cy="4108137"/>
          </a:xfrm>
          <a:prstGeom prst="rect">
            <a:avLst/>
          </a:prstGeom>
        </p:spPr>
      </p:pic>
      <p:pic>
        <p:nvPicPr>
          <p:cNvPr id="5" name="Picture 4" descr="strai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4" y="2985994"/>
            <a:ext cx="3289300" cy="387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0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Releif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in elevation from its lowest point to its highest point. </a:t>
            </a:r>
            <a:endParaRPr lang="en-US" dirty="0"/>
          </a:p>
        </p:txBody>
      </p:sp>
      <p:pic>
        <p:nvPicPr>
          <p:cNvPr id="4" name="Picture 3" descr="relief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51" y="2838063"/>
            <a:ext cx="7227405" cy="317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79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magma, gases, and water from the lower part of the earth’s crust pour out of a crack in the earth’s surface. </a:t>
            </a:r>
            <a:endParaRPr lang="en-US" dirty="0"/>
          </a:p>
        </p:txBody>
      </p:sp>
      <p:pic>
        <p:nvPicPr>
          <p:cNvPr id="4" name="Picture 3" descr="vo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35" y="3225734"/>
            <a:ext cx="4644431" cy="3632265"/>
          </a:xfrm>
          <a:prstGeom prst="rect">
            <a:avLst/>
          </a:prstGeom>
        </p:spPr>
      </p:pic>
      <p:pic>
        <p:nvPicPr>
          <p:cNvPr id="6" name="Picture 5" descr="volcan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67" y="3339821"/>
            <a:ext cx="3492500" cy="34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6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combination of the surface shape and composition of the landforms. </a:t>
            </a:r>
            <a:endParaRPr lang="en-US" dirty="0"/>
          </a:p>
        </p:txBody>
      </p:sp>
      <p:pic>
        <p:nvPicPr>
          <p:cNvPr id="4" name="Picture 3" descr="topography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91024"/>
            <a:ext cx="7115113" cy="371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2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Aquifer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underground layer of water-bearing permeable rock, from which groundwater can be extracted. </a:t>
            </a:r>
            <a:endParaRPr lang="en-US" dirty="0"/>
          </a:p>
        </p:txBody>
      </p:sp>
      <p:pic>
        <p:nvPicPr>
          <p:cNvPr id="4" name="Picture 3" descr="aquif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4" y="3057582"/>
            <a:ext cx="7713412" cy="306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93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an ocean or lake partially enclosed by land. </a:t>
            </a:r>
            <a:endParaRPr lang="en-US" dirty="0"/>
          </a:p>
        </p:txBody>
      </p:sp>
      <p:pic>
        <p:nvPicPr>
          <p:cNvPr id="4" name="Picture 3" descr="bay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59" y="2362199"/>
            <a:ext cx="7211727" cy="397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9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raised, flat area of land with steep cliffs, smaller than a mesa. </a:t>
            </a:r>
            <a:endParaRPr lang="en-US" dirty="0"/>
          </a:p>
        </p:txBody>
      </p:sp>
      <p:pic>
        <p:nvPicPr>
          <p:cNvPr id="4" name="Picture 3" descr="butt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213" y="2994863"/>
            <a:ext cx="6757075" cy="313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4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point of land extending into an ocean or lake</a:t>
            </a:r>
            <a:endParaRPr lang="en-US" dirty="0"/>
          </a:p>
        </p:txBody>
      </p:sp>
      <p:pic>
        <p:nvPicPr>
          <p:cNvPr id="4" name="Picture 3" descr="cap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213" y="2714536"/>
            <a:ext cx="6474877" cy="371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29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like a waterfall or series of waterfalls. </a:t>
            </a:r>
            <a:endParaRPr lang="en-US" dirty="0"/>
          </a:p>
        </p:txBody>
      </p:sp>
      <p:pic>
        <p:nvPicPr>
          <p:cNvPr id="4" name="Picture 3" descr="catarac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7" y="2260600"/>
            <a:ext cx="6568943" cy="329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59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triangular area of land form from silt deposits at the mouth of a river. </a:t>
            </a:r>
            <a:endParaRPr lang="en-US" dirty="0"/>
          </a:p>
        </p:txBody>
      </p:sp>
      <p:pic>
        <p:nvPicPr>
          <p:cNvPr id="4" name="Picture 3" descr="delt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5" y="3167341"/>
            <a:ext cx="3187700" cy="2691972"/>
          </a:xfrm>
          <a:prstGeom prst="rect">
            <a:avLst/>
          </a:prstGeom>
        </p:spPr>
      </p:pic>
      <p:pic>
        <p:nvPicPr>
          <p:cNvPr id="5" name="Picture 4" descr="delta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122" y="274653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77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289</Words>
  <Application>Microsoft Office PowerPoint</Application>
  <PresentationFormat>On-screen Show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Landforms and Geo Terminology</vt:lpstr>
      <vt:lpstr>Releif</vt:lpstr>
      <vt:lpstr>Topography</vt:lpstr>
      <vt:lpstr>Aquifer</vt:lpstr>
      <vt:lpstr>Bay</vt:lpstr>
      <vt:lpstr>Butte</vt:lpstr>
      <vt:lpstr>cape</vt:lpstr>
      <vt:lpstr>Cataract</vt:lpstr>
      <vt:lpstr>Delta</vt:lpstr>
      <vt:lpstr>Drainage Basin</vt:lpstr>
      <vt:lpstr>Flood plain</vt:lpstr>
      <vt:lpstr>Glacier</vt:lpstr>
      <vt:lpstr>Harbor  </vt:lpstr>
      <vt:lpstr>Marsh</vt:lpstr>
      <vt:lpstr>Mesa</vt:lpstr>
      <vt:lpstr>Oasis</vt:lpstr>
      <vt:lpstr>Plateau</vt:lpstr>
      <vt:lpstr>Prairie</vt:lpstr>
      <vt:lpstr>Stait</vt:lpstr>
      <vt:lpstr>Volcano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Landforms and Geo Terminology</dc:title>
  <dc:creator>admin</dc:creator>
  <cp:lastModifiedBy>Windows User</cp:lastModifiedBy>
  <cp:revision>21</cp:revision>
  <dcterms:created xsi:type="dcterms:W3CDTF">2015-09-01T20:01:04Z</dcterms:created>
  <dcterms:modified xsi:type="dcterms:W3CDTF">2015-09-08T14:37:15Z</dcterms:modified>
</cp:coreProperties>
</file>