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8951F-2F7C-5747-8ECB-ED4946B2DA2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B1B3D-8C06-0941-9509-8507ABF5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2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Socialist</a:t>
            </a:r>
            <a:r>
              <a:rPr lang="en-US" baseline="0" dirty="0" smtClean="0"/>
              <a:t> Realism was the only approved style of art by the Communist Party.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B1B3D-8C06-0941-9509-8507ABF5E1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53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r>
              <a:rPr lang="en-US" baseline="0" dirty="0" smtClean="0"/>
              <a:t> was discouraged under Soviet rule.    Karl Marx said it “was an opiate of the masses”.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B1B3D-8C06-0941-9509-8507ABF5E1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45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Peter</a:t>
            </a:r>
            <a:r>
              <a:rPr lang="en-US" baseline="0" dirty="0" smtClean="0"/>
              <a:t> the Great was an enlightened monarch.   He wanted Russia to be more like Europe.   So he transformed St. Petersburg to model Europe.   It was his “Window to the West”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B1B3D-8C06-0941-9509-8507ABF5E1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04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r>
              <a:rPr lang="en-US" baseline="0" dirty="0" smtClean="0"/>
              <a:t> for the onion shaped domes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B1B3D-8C06-0941-9509-8507ABF5E1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0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smtClean="0"/>
              <a:t>regions border</a:t>
            </a:r>
            <a:r>
              <a:rPr lang="en-US" baseline="0" smtClean="0"/>
              <a:t> SW </a:t>
            </a:r>
            <a:r>
              <a:rPr lang="en-US" baseline="0" dirty="0" smtClean="0"/>
              <a:t>Asia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B1B3D-8C06-0941-9509-8507ABF5E1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3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0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5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3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4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6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7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8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1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8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7ABF6-7E3D-1041-AC86-34853523FAF4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FD509-5542-8144-A9EB-1274D255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Cultural Geography of Northern Eurasia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6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Effect on the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Socialist Realism</a:t>
            </a:r>
            <a:endParaRPr lang="en-US" dirty="0"/>
          </a:p>
        </p:txBody>
      </p:sp>
      <p:pic>
        <p:nvPicPr>
          <p:cNvPr id="4" name="Picture 3" descr="SR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3742"/>
            <a:ext cx="3611954" cy="4544258"/>
          </a:xfrm>
          <a:prstGeom prst="rect">
            <a:avLst/>
          </a:prstGeom>
        </p:spPr>
      </p:pic>
      <p:pic>
        <p:nvPicPr>
          <p:cNvPr id="5" name="Picture 4" descr="SR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413" y="1291392"/>
            <a:ext cx="5084604" cy="556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0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Soviet Effect on religion</a:t>
            </a:r>
            <a:endParaRPr lang="en-US" dirty="0"/>
          </a:p>
        </p:txBody>
      </p:sp>
      <p:pic>
        <p:nvPicPr>
          <p:cNvPr id="16" name="Content Placeholder 15" descr="religio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17" b="238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35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Enlightened Czar of Russia---Wanted Russia to be more like Europe.    </a:t>
            </a:r>
          </a:p>
          <a:p>
            <a:endParaRPr lang="en-US" dirty="0"/>
          </a:p>
        </p:txBody>
      </p:sp>
      <p:pic>
        <p:nvPicPr>
          <p:cNvPr id="4" name="Picture 3" descr="pet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87" y="2777924"/>
            <a:ext cx="7481906" cy="334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0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“Window to the West</a:t>
            </a:r>
            <a:br>
              <a:rPr lang="en-US" dirty="0" smtClean="0"/>
            </a:br>
            <a:r>
              <a:rPr lang="en-US" dirty="0" smtClean="0"/>
              <a:t>St. Petersburg</a:t>
            </a:r>
            <a:endParaRPr lang="en-US" dirty="0"/>
          </a:p>
        </p:txBody>
      </p:sp>
      <p:pic>
        <p:nvPicPr>
          <p:cNvPr id="4" name="Content Placeholder 3" descr="st petes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>
          <a:xfrm>
            <a:off x="99230" y="1600200"/>
            <a:ext cx="4087512" cy="4525963"/>
          </a:xfrm>
        </p:spPr>
      </p:pic>
      <p:pic>
        <p:nvPicPr>
          <p:cNvPr id="5" name="Picture 4" descr="stpete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12" y="1600199"/>
            <a:ext cx="414208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Orthodox </a:t>
            </a:r>
            <a:endParaRPr lang="en-US" dirty="0"/>
          </a:p>
        </p:txBody>
      </p:sp>
      <p:pic>
        <p:nvPicPr>
          <p:cNvPr id="4" name="Content Placeholder 3" descr="kremli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2" b="15662"/>
          <a:stretch>
            <a:fillRect/>
          </a:stretch>
        </p:blipFill>
        <p:spPr>
          <a:xfrm>
            <a:off x="457199" y="1600200"/>
            <a:ext cx="4643197" cy="4808868"/>
          </a:xfrm>
        </p:spPr>
      </p:pic>
      <p:pic>
        <p:nvPicPr>
          <p:cNvPr id="5" name="Picture 4" descr="orthodox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702" y="1417638"/>
            <a:ext cx="3215036" cy="430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2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in N. Eurasia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Islam can be found in Central Asia and the  Caucasus region.   </a:t>
            </a:r>
            <a:endParaRPr lang="en-US" dirty="0"/>
          </a:p>
        </p:txBody>
      </p:sp>
      <p:pic>
        <p:nvPicPr>
          <p:cNvPr id="4" name="Picture 3" descr="cacausu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624667"/>
            <a:ext cx="3691467" cy="3788833"/>
          </a:xfrm>
          <a:prstGeom prst="rect">
            <a:avLst/>
          </a:prstGeom>
        </p:spPr>
      </p:pic>
      <p:pic>
        <p:nvPicPr>
          <p:cNvPr id="5" name="Picture 4" descr="c asi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667" y="2328333"/>
            <a:ext cx="4157133" cy="379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5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138</Words>
  <Application>Microsoft Office PowerPoint</Application>
  <PresentationFormat>On-screen Show (4:3)</PresentationFormat>
  <Paragraphs>19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Cultural Geography of Northern Eurasia</vt:lpstr>
      <vt:lpstr>Soviet Effect on the Arts</vt:lpstr>
      <vt:lpstr>Soviet Effect on religion</vt:lpstr>
      <vt:lpstr>PowerPoint Presentation</vt:lpstr>
      <vt:lpstr>“Window to the West St. Petersburg</vt:lpstr>
      <vt:lpstr>Russian Orthodox </vt:lpstr>
      <vt:lpstr>Islam in N. Eurasia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Geography of Northern Eurasia</dc:title>
  <dc:creator>admin</dc:creator>
  <cp:lastModifiedBy>Windows User</cp:lastModifiedBy>
  <cp:revision>14</cp:revision>
  <dcterms:created xsi:type="dcterms:W3CDTF">2016-01-19T20:46:15Z</dcterms:created>
  <dcterms:modified xsi:type="dcterms:W3CDTF">2016-02-02T15:43:33Z</dcterms:modified>
</cp:coreProperties>
</file>