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97C"/>
    <a:srgbClr val="FF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2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BA34-307F-48F9-B5CC-B12B99E5183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765-F939-4B32-A1BA-3E92B581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2163762"/>
          </a:xfrm>
        </p:spPr>
        <p:txBody>
          <a:bodyPr/>
          <a:lstStyle/>
          <a:p>
            <a:pPr algn="l"/>
            <a:r>
              <a:rPr lang="en-US" dirty="0" smtClean="0"/>
              <a:t>Distribution of Religions</a:t>
            </a:r>
            <a:endParaRPr lang="en-US" dirty="0"/>
          </a:p>
        </p:txBody>
      </p:sp>
      <p:pic>
        <p:nvPicPr>
          <p:cNvPr id="1026" name="Picture 2" descr="http://elearning.la.psu.edu/afam/100/lesson-2-part1/images/ReligionsPostcoloni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/>
          <a:stretch/>
        </p:blipFill>
        <p:spPr bwMode="auto">
          <a:xfrm>
            <a:off x="2895600" y="-1"/>
            <a:ext cx="6252370" cy="69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3362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005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Distribution of major language families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0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: Arabic</a:t>
            </a:r>
          </a:p>
          <a:p>
            <a:r>
              <a:rPr lang="en-US" b="1" dirty="0" smtClean="0">
                <a:solidFill>
                  <a:srgbClr val="996600"/>
                </a:solidFill>
              </a:rPr>
              <a:t>Brown</a:t>
            </a:r>
            <a:r>
              <a:rPr lang="en-US" dirty="0" smtClean="0"/>
              <a:t>: Niger-Congo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: Khoisan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: Austronesian</a:t>
            </a:r>
          </a:p>
          <a:p>
            <a:r>
              <a:rPr lang="en-US" b="1" dirty="0" smtClean="0">
                <a:solidFill>
                  <a:srgbClr val="E0A97C"/>
                </a:solidFill>
              </a:rPr>
              <a:t>Tan</a:t>
            </a:r>
            <a:r>
              <a:rPr lang="en-US" dirty="0" smtClean="0"/>
              <a:t>: Indo-European</a:t>
            </a:r>
            <a:endParaRPr lang="en-US" dirty="0"/>
          </a:p>
        </p:txBody>
      </p:sp>
      <p:pic>
        <p:nvPicPr>
          <p:cNvPr id="2055" name="Picture 7" descr="C:\Users\EISD\Downloads\photo 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4000500" y="381000"/>
            <a:ext cx="5143500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Ashanti / </a:t>
            </a:r>
            <a:r>
              <a:rPr lang="en-US" dirty="0" err="1" smtClean="0"/>
              <a:t>Kente</a:t>
            </a:r>
            <a:r>
              <a:rPr lang="en-US" dirty="0" smtClean="0"/>
              <a:t> Cloth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kentecloth.net/wp-content/uploads/2009/10/kente-pic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/>
          <a:stretch/>
        </p:blipFill>
        <p:spPr bwMode="auto">
          <a:xfrm>
            <a:off x="0" y="1177636"/>
            <a:ext cx="45425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hamillgallery.com/ASANTE/AsanteKente/Kente/Kente1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3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Fang Sculpture &amp;</a:t>
            </a:r>
            <a:br>
              <a:rPr lang="en-US" dirty="0" smtClean="0"/>
            </a:br>
            <a:r>
              <a:rPr lang="en-US" dirty="0" smtClean="0"/>
              <a:t> influence on Pablo Picasso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afisher3578.files.wordpress.com/2013/10/head_of_a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6" y="3907007"/>
            <a:ext cx="4185805" cy="29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-media-cache-ak0.pinimg.com/originals/50/0c/f0/500cf0968ceca0cdfefb7e744ebb0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95" y="1524000"/>
            <a:ext cx="53911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f.tqn.com/y/goafrica/1/S/y/8/maasaihe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48350" cy="1143000"/>
          </a:xfrm>
        </p:spPr>
        <p:txBody>
          <a:bodyPr/>
          <a:lstStyle/>
          <a:p>
            <a:r>
              <a:rPr lang="en-US" dirty="0" err="1" smtClean="0"/>
              <a:t>Masai</a:t>
            </a:r>
            <a:r>
              <a:rPr lang="en-US" dirty="0" smtClean="0"/>
              <a:t> (cattle culture)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maasai-association.org/Maasai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349625" cy="46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4.googleusercontent.com/-aX5Czkr24GA/T7zYu90I2xI/AAAAAAAAABU/r1kohwMCER4/s230/maasai+cul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52" y="1447800"/>
            <a:ext cx="3657600" cy="27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QUExQWFRUVGBUVFBUVFBUYFxQXFRQVFRUXFxcXHCYeGBkjGRUUHy8gJCcpLCwsFR4xNTAqNSYrLCkBCQoKDgwOGg8PGiwkHyQsLCwsLC8pLCwsLCwpKSwsLCkvLCksKSwsLCwsLCwsLCksLCwsLCksLCwsLCksKSwsLP/AABEIAMYA7gMBIgACEQEDEQH/xAAcAAABBQEBAQAAAAAAAAAAAAAFAAIDBAYBBwj/xAA7EAACAQIEBAQEBQIGAQUAAAABAhEAAwQSITEFBkFREyJhcQcUMoEjQpGhsVLRM2KCweHw8RUWJXKi/8QAGgEAAgMBAQAAAAAAAAAAAAAAAgMAAQQFBv/EADMRAAICAQMCAwcDAgcAAAAAAAABAhEDEiExBEFRYXEFEyKBkcHwMqHR4fEUIzM0QmJy/9oADAMBAAIRAxEAPwCSzZq5bsUrFqiFmzUooht4ep1w1WrdmrKWKuiigMNTvlaJCxTvl6uiWCxha78rRPwK78vUolgv5Wl8rRTwKXgVKKsGfK0vlaJ+BS8CpRLBnytL5WigsUvAqUXYM+VpfK0T8Cl4FSiWDPlaXytFPl6Xy9SiWC/laXytFPlqXy9SiWC/laXytFBhqf8AK1RYI+VrnytFjhqb8vV0UC/laacLRbwKabFSiWB3w1QPh6MvYqtds1VFgW7Yqnds0avWqoXretC0WWcOlEbFuqmGWidhKJA2TWrVWUtUrSVatpRgka2qd4NWVSnZKsoqeFXfBq14dLw6hCr4NV8ViktqWZgAsAmRoTtTeN8UFpSgE3HEKJgKDpnPoKFYsWxbytdKEj8uk6gZvedPvS5Tp0h0ILmRascw4d5K3AQN2Gqj3I2olZysMykMDsQZH7Vi1uBXzq6+YXcwAUSUckGAP6QQfenFstt3W4bWJW5Hl/w705WACT9PmPr5SdhQLI73QUsab+Hj89DbeFS8KgfKnOKYom1cAS8v5Z0eOq/2rT+HTlvwJaadMq+FS8GrXh13w6hRWWxUgw9TBKkAqmg0VvlqXy1W65NDuXsVvl6abdWTTMtWkU5FY2qYbNW8lIpRUC2U/BprWqulKayVCgdctVUu2qK3EqneSqZYIv26HX0oxfWht9aFhIlwoonYFDcNRSxVoFl6ytW0Wq1mrSURRKop0Ulp1WUNio8RdCKWPSpqE80cUWxhbjMwXMrKpO2bKSAf02qFrk8e5u5wu38Sz2wVCHw/Q5Hbb/L0pmI+IPiSt3D6HQkN9A0HlEawZb3iheJ4jbsLlNvxX3kvlAO50A96zz4rMSYidYpClRpcfE3GEvW8ZiQmGDgot5lLmAc6MGMT1ZgT2g13D37gvuDKqq2gxB0CsblqZ7HWsELv2O4ImRRrhPFyGbxFa8zhVXvpMKQOmtR0/IHdcF7HcS8NrV1CRdTzkgQIDaQPT/iveOWeLjFYS1fH51BPuND+4NeH8KwaPeVbvlVkZWnSIDGCTsJ/ivSvgvpwvLIOS/fUH0zSJ95n71MdLZEztyeqXLN1FKK7XRTzONy12K7XGaBNUWKKY9wBspIDHYE6/pUBw7XWIYlFAGaDrO4FUOO2bVtZzEtA1nXQ7elLc/AZGCfIYApRWSwnMgEkNOqzB1AJIiOtajCYtbihl/TqD2NM1K6Aca3JYpRXaVWCNy01lqSmtUIVri1TvCr1yqV6qYSBuIWheIGtFr9C8QNaBhDsLRSxQvC0UsVaKZftVbt1VtVbt0QJKKdXAK7VlCrN/EDhwv4M22MAsCD0DJLqT/qUD71paznxCw4bh14ndMlwEdCrgzVPdBx5PBOM8u3FYvqyMZz6AE9RFarCYbh+H4bdw96TiXIJMAspiRDflisjxHiL3rgDGBm0HQCd6r3cGSxyZmEnUBjP6Vls2aVZDi+HZHymD1BBBkHbUVLgpturpoykMD6iobmGKaEEdpBH81JauVeoHQjVYvFtctLiWUDRg5BGrKT06bfvXp3wfdW4YGBktevFtI82bb9IryPh2R8NibWbK8Z1JYBNF6g9dD+or1L4JcPuW+HO7gqL15riKQR5QiJmg9ypP6UxcpiJvbT5noNKlSptihUA5r44cOggSW0Huf7UfrI8z4SxeulbzELGpVoK6dD0NBN7DcSuRguN89Y21c8FGt+eNVBLyTEEzodqG8w8VxeGvBLpBfKrETIOYTBomeKYHBXV+Xwd7FR5/GfO2okfVBMUExvF7fEbzeIGtsSdR+U9Ms7/AHrK2bYLYZh+ZZbMQbT7yh8rejDtW/5K5mL3xqMrnIy/0nLM79Tr968yxnA2stAuB16GINGOUeL27GKcXGChkXLPVw2gHqZApsJ1wJyw23PforlcttIB7gH9qdWizGcprU+mMKhCC5VO9Vy5VO9VMgPxFC8RvRTEULxFAw0dwtFbFC8LRSxRIjL9kVbSqtmrduiBJRTq4K7UKFUeJw63EZGEqwKkehqWuVCHzXzjyw2Cxb2TqPqttEZkbY+4Mg+1Q4LH4nIQb5thfKFAUaDY7T969s+JXKPzuFzoPxrAZrcDVliWt/eJHqBXgj4o70icaNmOSe7JcffdwA113A18x6+mlUrYqR7pO9R56WG3uenfB/l21eu3b11FfwgoQMAQC0ydesCvYgkbR7dPt2rzL4EuDYxX9Qup+nhiP3mvUKfBUjHN2xA0qVKjAOXHhSewJ/QTXivNPHRfAuQbaXBnKzrBJ/kV7DxW07WXW2AXKkKCYBnueleT8d4BdGJtWsQiQ4BAtzkKg/TJ696Tkvg04KTsDW+Z1RAbmMbDqwi3atIDCgx5jFAOIYkeJ4iXRdBOjgAGezDvWhON4Xhy9u5gL5uZm1LKQB0C5jIWsfi1RnLIuQHZR0HSfWlmjfwLi4ssZY1E2HzYqwZAHiWpJOg841qEPUmEwF3EXEVUYhnCAhWiSwkhojTehiy8tNbn0890KgO+giOulRXrOIZGZXVBAgEawN/uaxvM3MNyw1u1bP8AhIAzHvEGgOK+IrlMhuROkg02bTZmhjbVm1wXM0XHF0iPpBGyxsT71bbmRFuZHkAxFyDkk7KzbA14w3EjnLLdzTuJ3oza5/BHhOCVuHLcQgZdB5WB7zFRSa4LnjPX7hodjbkDSB6nYepofydxHxMOVzZ/DJUN1jcA+o2rIcx8fRs6XL4WGJyq3Qaa0y74EpU9x3HMRdDN+OZkgZAMprN3eZsRaOUtP/2GtVbl20EBtYqXZpKkjSDoP2oNxjF3nYNc32lRoQPag+KrHLQ9j2fC0Vw9ZheLxsB2k1x+MMjDNcCyYEQavWL02bezVu3WWwHM6C6LVxlk/SwOh/sa1NumRaYtquSZa7XBXaIoVdFcrtVZR0V8wc34H5fG4i2NluvHsxzAfow/SvpPinFrWGt+JecIkhZPdjAr54+IuMS7xHEPbIZGYQw2PlUEj9KGa2HY20ZY3TSSkRXKUg3uei/B7mAWMb4bGExACSdg4Mp+uo+4r3ivlXgmDN24F9f0jUn7DX7Vt2+LGNtyqPadZ8NSbXmUKvlIAaNe5G9FrUVuVHDLJNRXc9zpCsPyh8ULGIW3bvsLWIPlMiEc7Aq2wnsetbmjjJSVoHLhnilpmqFWN+KgyYHxl0e065W6gMcrVsqyPxSuL/6bcVmALlQgJ1YhpgDroKkuGDHlHg+O4w9wzcJYjQTVM4wdqV2oJrNpNrm6CHDLDX7yW1HmuMFH3NfSnLfAEweGt2Vg5RJMaljua+ZeGXLi3Fa0SrqwIcDRDOhNfR3CuOqLam7cUfg+K5LaAL9Ta7dZpuNJMzZW5UeO/ETi1w469a1BDRA6yBH7RVjF8hRw23fznxmMm3IjL7bzU/OfHrb4lmtLDXCpFxlg5SBrB9qzGIweKclvxGXo2oBBMaelJbtmlR0pWULfD72+Ux3A0p16Suu4qT5t7fklh3UzvUT3JBNXq3L0rTyei/CvmBBbvWHaLry6D+oBdde9ZLB8Ns28Q7Yx13Yqk/VmOkmrHJPLt24bt8KwW1bcqYIzMVOg70C+XtvZa7cuQ8/SdzRN8WJUVboWL4RbLMbV5dCfISNB6HrVfD8UuWxlBBHrrVJgBsa4Hq0yqNbe5wAJVVJidT1qhieYhciQQdNQe1Scs8Rs4Uu96213MuUQNBv3oBcClpWQD07USk+AdKNTjsdIS6pnoTXtHI3EWvYO2zb7E94r59weLyKQRmU9PXvXq/wd5o8W22GZY8IAhv6gZ/fSrT+JMGd6aZ6eK7XFqpxLiItKJ1ZtFH8n2pzE0W3cKCWIAG5JgD3JoT/7qsM2S063W1k2zmRQP6nWQPbeqmM4gHENDDsYj9KG4c5rzFWUBUChNF3ks2m5gfzWfJka4Oj0vTQnGU5p7L5fn0L/ABRzdRi8AhC1pX0CuQQDEakAk14vzPw23av5EVoAEl9Sx119q9itWGbIrTc8W1pIzEnUj6TAMHfWvO/iBwtkdbkHT8Jw24jVCfcGKRltRVHY9mLHPUqXlsYd8KvYU7D4ETtCj6mIJA7SRtJ0+9SH01PYf7VaS1OW2CwUENeYWXF1dPOjqfqRfKdupNLxKUnzsO6x4sCtRWp8bL6/ncsYPFIi3WbyubcIpDaK2khjAYZQYMd6CYfYn3NLEuxuPIUFoUBBCxt5V6A7x3Jqw1iCRt0/am5n4nN6DHqytrd0yBMNpJJ/WvoDkzjGfh2HLuc2SCeuhIGp30ArwK6CB6UYwXNT28MLanVSQNeh1H+9NTVXExZYZIy0Zb28T2zH85JYYBiGU7kEZh/egfxEfD4qxYuBs4Vsym2wzLm8pMa9Dsa8ZxPErlwy7E/evQfh7jxcwz4YkBnfysdDBEwD3kGPelZ8rjjdfnmBDGlNA1/hsgAZ7lwBhK6L+5iCRQHiPLK4e7lYkjJnRj+aD5gQNun61u+LYTw5Ge5dyKbpZmO4IDCJgHQaRWF4xxl718MoK5QUUHfzHWf2pLm2nT3OjDpnrpLgsMVRHKjIA4JfSIuIIEdRNU8NJe9cafpg29YYR19PSq1liLgzkjKQDOoHQ5h1gVcwWBzXr/hnxAE8pGxkVqxRcra5oV1MViSvi7GcWUXCtw3lZ2+oQRliIFajh3I+LxVlLrX/ACkQiK8CBt0rCOK9W5Y5st4fA2gY0XXXrNRqJjuUnZ57zHyxiMM5N1Hy9HnMI9xt96GYXW4qjWWUR3kit7x74jLeJUJK7HsaxdrErYxVu8qygYPkP7r+9DW4TbSPorhuGAw6LAAygERXiHO3L1rB4xpBKPLoOmu4+x/mtwnxftgAvYYJtmVlMfbep+PcMscZwyXLN2Cp0aNR0KsDtWicdrMkHTPEMQ4J0EDoKrlqJ8y8L+VvtaDh8seYevShE0pbj5WmEbOKaIKyPU6VXuHXaPatNzvywcM/iJ/hOT/obt7GsoblW1RV7Bfl/hTYq+llTBc79h1Ne78jckJw9GAbO7mWYx9hp0rxf4ecat4bGLcvTlgiQJg+1fQnCOLWsRbD2nDKex/mrgt9xU5W6CCisdzJjc2IOuiDKP5P/fStkteX8UxRZrjd2Y/uaOb2Lxq2MucY/EAmr9i6rEoxUZkDAksuxgyw20MViOHXTdx3hzEIxn3gf3o7fxzW8UmuZEI1XzeGdIJUaxpI6VkcqmvVHpujwqXSSS53NLexPhy4uMrWcpLeUFEKoraZYy+XURQbjdg3FuK7Nczyc5UyQdVaOg7egp1ni637957eVlNqSp0DeG5ziNxGunpWQxly8lm8A7LbtsotyxDENJUAzrCj9qZkUNag5dvt+I53s/Jkw4pZYQ1PUlV1+pr14/f5ArE4UWZ8QBrgaGtNnQhY8rgj11+w701fD+TuvnuG/mEw2oUwCSDq8xrUOKvM5zkk7KCxkwB361LhsN4j2LWnmuK7jKVdNY+o/WjIJ7TWfFJo63XY1p1S5bX7b/T7lfhOFzYgZxlCAO2pOwmTm1HeKku3s7Mx/MSf7VbxXFFZsQw1a6xA7BAco/8AyoP+qqApeZtzK9l4dMHJ9zs1TxFmJI261bBqG+0A9ooYScXsberwQzYmpfJ+BUU0d5fvEMQCASNyxU/6SOtALZoxy7fy3l8pedAqxJJ0G9a58M8tgjryRj4s1uNxwtW2ySwvEeKCMxUqBlYNuF796yt66qhipzO8wZByA7hh6itRxTAENmBFoEAXQXAzycuVfWKyGJslLjKYMHQ+nQUhfCmzq4oLJNQ8OfNLghGgo1gsO1m2zrLgglyAVKiI69qA4i5A9envWlxbNbweWCRcyQ8zpAJU/ea09P8ABF5GI9ox97kh08TMXBXTiiVCzoOlTOk1TvrlqlkjLgy5uky4N5LbxJQa7e1TXoZqNWp1wShFRCtOrZHLdpmUuBKjT0HajPKfFrtu4QhfI4OdF6kfxNDLB8jrrETGm42mrvL/ABJrfiIpg3FI2HTXfpVQlq1ehqyr3LhF1s/z7noV/geGvWCbtpFZhJH5gffvXmnGOW/Dc+GZXoCdR96fiuYbr/mIofcxjkyWJq0zG473yb3n/iQuWfBX6gQSK86XAnc6Ctpx3GWXW2yKwc/VOxEVn7oJQKoOppmoBY1VsXDsGgmTECZPX2ovy7zTfwNwtagq0ZlaYMduxoalhVVg8lvy11mZ0OkhOw2o2npbKxKLyJS4PauG8xXOIW7bW/wbc/imfMfQHoPWs5bw0qd+u1U+T+PCzglWJMwPWa1eGw4RCesUtb8lyl2SpGBwHCSmLZm3ZG09iNKI4/ApcCsyw9uBOsgbqT3FVMbxhbeOt5zCtKk9piP3o1x9FBzKZJXKwERAOZT3nU1myK7Z6n2ZNe6jH1AXLLpZxSMzpbUswOcka3NCo6asCNf51p/MOHFvDX1YhyzQgBJy+DlIaRvqxqiczHKocHMptsgEiWAec2mm+tN4vxdkt3LIQgCRmuBS8NKCcsLqIP3o3DUo5L7V9/uzlZNfTZsmKCvU0647/byAWBsPea3aVSxYhVURJLHYE6DrvR3G3baYrEMGYeDayIt0/iKxBTLpo2WTBHp71By/hlIa+6B0sWySmcp4jkEKqnfOPq0IOgNZ4Yl7niNJZS4EtlzHTSeswBqNKXjWzZp66Tnkjj9F9d3+1fUQbWQIHQdh0FT5qjVeldB6UmTtnXxR93HSh9VMefIasioMcso3tVw/UgOot4pV4MqWqNcAU+LKmGUZl9SPy/eglg6CtLyvhkdrmdwmVAVGVmLkmABl61rmm1SPL9HOEM0ZT4TNbxPi2XhzXBJJZGQOoKhg4B9cwggishxRXe4tw+Y3gCuReugygd6LY7gjXVNpGZryyzW1RhouuoaBNQcFxbWoLLAjKhYS6tMllg+QiOvakLDkS+LZefodePUYVlyTj8TfFeH8ASxw9zcOdSvhkSrAqc3aCOm9F+P8ZuOFsMgthAOkF+x9KtYfEXL9+5fuguqf4kGNFbQ6nVo60J47xHx773JJBgJmiQoGg/mm5MlQ0xE9Jic+oeSat8+j7Ios8dNO9Vcd9P6GrOaN9qrYwQp7dKzQ/UjqdUrxSXkyK1U9vrVeydKs2Vkx30rU0eaxy0yTfiixhrXkuNptAkTqaj4dYJvLGkCZ96Irw0DD3mzhRb273G08o/iucBwJcHMQJknMY6bVeOOlan3G9Tn95JxXj/YDY7DFHYTMHUjbvVWaJcUvIXOQQIA7yRufY0IDamqi7svqcSgotd+V5noKcQtvgA5QEgAeoI61m7nFD+UKo9ppcAxRKtbLALvBMb1Bi7AtESyseymaNe8ey4JH/DRxau/gLxCZb/s0Tw8W8KZkM50jrVHh4a8RbOUAGQdvsTU/FsTLBBoE002J70UpaYtC+lw+8yp/N/LgOcu4sXsTaSIVfPp1y9/vFek4m7lsk+leX8ipOJMdFP7kVsOZeJlUK9hS8O0Q/aNSz7Lsjz/iln5nHW7c6MwE9vX9qO8Kvuuezd0e3p7j/f39azXBMZ/8hZYn8/8AII/3ra8zcRUQAFzHUtpMUnKdr2VGotruALmMNtswLAqdDroCRO3TQVFxbHk4RwSXc3bJLMCGaA4BAIGhWPSatWcB47+U/Vo3/NWX4cvihM2Zg4a4YzZFW0YUJuNRp6kVMWRRi0+BHtqGmUc0f1f2oG8f/BwVvDqVY3G8a4mQi6pygI4eYytJUAbxQ/E2PCS1Zb6rYZn20e7BYfYBa0d/F2VvHEXZvW7aLbwuZMj21X6VKnrmzxPQTUnBHwhAuvFy4SXZnBkNM7bQKGS2Sv19fxiPZ0JZJuct2u/i3yZEGusmlajmI4W6c1oqtz/KDlb36A0OFy3ZslYzvcHmnZR6R1pT2Z6FQtWwMvamYgeU+xqUxTb6ZlIG8GKie4mcXpfoCsK2laLgWIClid4WDJBHnExG+lZvCgjQ6Eb0UwaZiB3IH6mt83SbPHYIOeRRNXzHi7iXURz+TDvmGUmM7MTnUb666z3qpY4lbb8NmCkvcc3DqfqldfX/AGpnOGOuDEhCTC2lUBkykTM+/vQmzbUiDoY8p7H19KzznwdnoMMnGVbXf7lvGcVzKEVQsSGZSfxBPUVSFMOhg11TSWdXHCMFSHRUOIXykd9vQ1MaixP0mpHkmRfAyhhzpVyy2oqnZeSferKb1tR5KarYJEKwiDocw1MHTTTvUeIxEJkjeDPUV1r6oROxiY7RVXEFc7FZyk6TvFLnJ0dLp8C1J/MrXdaqtaq49QhdaGDH9VFNWxuCIzebaiScOMSo03B6UFtnUVtLdhVw4tq89RG8GnSdbnGxvVHR8zO4W7C6bn6v+KeKhKZWI7GKN8DskFbioLt0vlsW2PkzKAzXLn+RZX3Jis8m2zuQlDDjb8D0LkHkx8PbN64DnuAZVj6QNd+p/tUfM3CpzAgqxHlB0mjfDuG3DbzYi/du3I1Idrag9kS2QAKF47Gm2SL03rLCMxIN2yehDfmT9x6jZ/xRXGxw3P3s3KT3Z5CLRtXxm0KOP5maPYSLrlideq+v3oRxJi165m3Vo/t+1Ms3yAQDoaz5N2ej6CXu412YVuYzw7hyGRsw6HvU+F4sEW75rmoUoyRnUg+u+woGzVc4Bw838QqFsqDzOw6KvmJA+3XSgjC3QfXZdWJqiDi192b8RlLSJWTm1UnYaEDad66r6faq+KxecEypzXC0keYA7HN0BEaUku9qdmjwc/2Tkai1J72WJp4udDUKGnGs1HeUh7KR7d6YdKS3OlOEVYPPAMu6XG9YP61dwFyD91P71SxJ/Eb7fxVzg9vPeRZjMwE+s6VtrVCvI8o5rH1Tl/2Ye4w+Fa2XDO19mjVyxtgfladx60GJpY4/juJBynLIETG8jvTSazT5o7XRLTjvxJmYMsH6hse47GoFMGlNJtaBG2TvclmosTqpikrUnNWlTAk9UWgbbEGrSmoLx81OR61rc8vmWmTRcOu9QnT2qTNXGrO9mz0OOpYoteCGETUb2idqeKs4G4ATmj70cOTJ1TrG2A1NEsJi7ilWQzG4oUGq7gr5EgGJFaWrR5+MqZavXy7lm3O9avld1w9tb17bNlQD6ocrJI+1Y9dpkaRp3ou15ntszaMrKSBoIXsPalRhub8ufVjUD0PE80M1/wAO0QtvJ5gRLe/vWRxfM7vifC3Vmy+pqmvEhbcXCcqsuWe8f+aGcMuK2OsMT5fEEz2pj4MUfBEvFLMXngzJmftQ5iQaOc2Yfw8SwiJEjTQiTBHeg77VmapnocT14ovuIXJo1g8QbGCuXJ898m1aWPyx+I59IMCs3daKnxXEGuhQdIGVBP0qfqj00psI1uYup6iUv8uPIzD34kMAVaI32B9NverTWRuGJG5LESnoQNx6iiWJ5aPgh7TLdULLZSNCNxG5/wCKBo5Go1H7iqk3LcH3Euma07ltSQATsdiNqcz1Hh+IOPKCGUxKsNAOvsfanviLTgaG2TPSRA60t40+DZh67apfVfwNDVJmquf8kP2Gze+U/wC0122LjCcoUd2dR+0zQvG1yPXW46539GUXvZmY/wDdNKfZuQZ7VWaAxAJIB0J3qVDW5Kjy85ucnJ8l1bnmM9dZqaaqqZHtT0u1jyR32PQdJmaglLvwTk1zNTc1MY0ujdrJ5pVCr04vFSi9a5KuNMMKZbbWncQGx+1Q2zWvH+lHnOs2zP8AOxdU6Ug1Qm5AB6dRUiup6wddD+wFBOFuzX0vUqMVBjmqMvUnhn0Pse1NNk/9IoYxZoy5Ytcgy8sMafabWu0q1Lg4ORVN0XLlwkAdttK6eImCO4j/AJpUqXE09Sqpoq3L7MNTtsOldS5oe41HoRSpUZkTphC7xt7ltUclo+mY8vsd4qLENl06jc/pEfrSpUOhakjWs81ibT/NitaMuBJGqrp2YwfvRDj3DltYnwkkgKsFj3rtKikJwv4l5/1DnLOFz3GsW5V1H4jFiVaBsB03oNxPCi3dIG2/70qVZ2juYsjlcX2/lodb4eTZNxSBuGBHbse/6UNawe/TrrHtSpVSkwsuCDeqty9wss1yJEEAEkAtCjZT0+1dxGIHivmUadl16dZnb1NcpU3scqUFrry+4DaAxjaTE1NbNKlTjnvZlqzXX01pUqzS/UdrF/t0x2elnpUqCjZGTas5NOmlSqi7JsWJwk/0v/JoXaNcpU/Hwcvr/wDUj/5X3LSaioLggx+lKlU/5EhFPDZwE96aZNKlRC3u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QUExQWFRUVGBUVFBUVFBUYFxQXFRQVFRUXFxcXHCYeGBkjGRUUHy8gJCcpLCwsFR4xNTAqNSYrLCkBCQoKDgwOGg8PGiwkHyQsLCwsLC8pLCwsLCwpKSwsLCkvLCksKSwsLCwsLCwsLCksLCwsLCksLCwsLCksKSwsLP/AABEIAMYA7gMBIgACEQEDEQH/xAAcAAABBQEBAQAAAAAAAAAAAAAFAAIDBAYBBwj/xAA7EAACAQIEBAQEBQIGAQUAAAABAhEAAwQSITEFBkFREyJhcQcUMoEjQpGhsVLRM2KCweHw8RUWJXKi/8QAGgEAAgMBAQAAAAAAAAAAAAAAAgMAAQQFBv/EADMRAAICAQMCAwcDAgcAAAAAAAABAhEDEiExBEFRYXEFEyKBkcHwMqHR4fEUIzM0QmJy/9oADAMBAAIRAxEAPwCSzZq5bsUrFqiFmzUooht4ep1w1WrdmrKWKuiigMNTvlaJCxTvl6uiWCxha78rRPwK78vUolgv5Wl8rRTwKXgVKKsGfK0vlaJ+BS8CpRLBnytL5WigsUvAqUXYM+VpfK0T8Cl4FSiWDPlaXytFPl6Xy9SiWC/laXytFPlqXy9SiWC/laXytFBhqf8AK1RYI+VrnytFjhqb8vV0UC/laacLRbwKabFSiWB3w1QPh6MvYqtds1VFgW7Yqnds0avWqoXretC0WWcOlEbFuqmGWidhKJA2TWrVWUtUrSVatpRgka2qd4NWVSnZKsoqeFXfBq14dLw6hCr4NV8ViktqWZgAsAmRoTtTeN8UFpSgE3HEKJgKDpnPoKFYsWxbytdKEj8uk6gZvedPvS5Tp0h0ILmRascw4d5K3AQN2Gqj3I2olZysMykMDsQZH7Vi1uBXzq6+YXcwAUSUckGAP6QQfenFstt3W4bWJW5Hl/w705WACT9PmPr5SdhQLI73QUsab+Hj89DbeFS8KgfKnOKYom1cAS8v5Z0eOq/2rT+HTlvwJaadMq+FS8GrXh13w6hRWWxUgw9TBKkAqmg0VvlqXy1W65NDuXsVvl6abdWTTMtWkU5FY2qYbNW8lIpRUC2U/BprWqulKayVCgdctVUu2qK3EqneSqZYIv26HX0oxfWht9aFhIlwoonYFDcNRSxVoFl6ytW0Wq1mrSURRKop0Ulp1WUNio8RdCKWPSpqE80cUWxhbjMwXMrKpO2bKSAf02qFrk8e5u5wu38Sz2wVCHw/Q5Hbb/L0pmI+IPiSt3D6HQkN9A0HlEawZb3iheJ4jbsLlNvxX3kvlAO50A96zz4rMSYidYpClRpcfE3GEvW8ZiQmGDgot5lLmAc6MGMT1ZgT2g13D37gvuDKqq2gxB0CsblqZ7HWsELv2O4ImRRrhPFyGbxFa8zhVXvpMKQOmtR0/IHdcF7HcS8NrV1CRdTzkgQIDaQPT/iveOWeLjFYS1fH51BPuND+4NeH8KwaPeVbvlVkZWnSIDGCTsJ/ivSvgvpwvLIOS/fUH0zSJ95n71MdLZEztyeqXLN1FKK7XRTzONy12K7XGaBNUWKKY9wBspIDHYE6/pUBw7XWIYlFAGaDrO4FUOO2bVtZzEtA1nXQ7elLc/AZGCfIYApRWSwnMgEkNOqzB1AJIiOtajCYtbihl/TqD2NM1K6Aca3JYpRXaVWCNy01lqSmtUIVri1TvCr1yqV6qYSBuIWheIGtFr9C8QNaBhDsLRSxQvC0UsVaKZftVbt1VtVbt0QJKKdXAK7VlCrN/EDhwv4M22MAsCD0DJLqT/qUD71paznxCw4bh14ndMlwEdCrgzVPdBx5PBOM8u3FYvqyMZz6AE9RFarCYbh+H4bdw96TiXIJMAspiRDflisjxHiL3rgDGBm0HQCd6r3cGSxyZmEnUBjP6Vls2aVZDi+HZHymD1BBBkHbUVLgpturpoykMD6iobmGKaEEdpBH81JauVeoHQjVYvFtctLiWUDRg5BGrKT06bfvXp3wfdW4YGBktevFtI82bb9IryPh2R8NibWbK8Z1JYBNF6g9dD+or1L4JcPuW+HO7gqL15riKQR5QiJmg9ypP6UxcpiJvbT5noNKlSptihUA5r44cOggSW0Huf7UfrI8z4SxeulbzELGpVoK6dD0NBN7DcSuRguN89Y21c8FGt+eNVBLyTEEzodqG8w8VxeGvBLpBfKrETIOYTBomeKYHBXV+Xwd7FR5/GfO2okfVBMUExvF7fEbzeIGtsSdR+U9Ms7/AHrK2bYLYZh+ZZbMQbT7yh8rejDtW/5K5mL3xqMrnIy/0nLM79Tr968yxnA2stAuB16GINGOUeL27GKcXGChkXLPVw2gHqZApsJ1wJyw23PforlcttIB7gH9qdWizGcprU+mMKhCC5VO9Vy5VO9VMgPxFC8RvRTEULxFAw0dwtFbFC8LRSxRIjL9kVbSqtmrduiBJRTq4K7UKFUeJw63EZGEqwKkehqWuVCHzXzjyw2Cxb2TqPqttEZkbY+4Mg+1Q4LH4nIQb5thfKFAUaDY7T969s+JXKPzuFzoPxrAZrcDVliWt/eJHqBXgj4o70icaNmOSe7JcffdwA113A18x6+mlUrYqR7pO9R56WG3uenfB/l21eu3b11FfwgoQMAQC0ydesCvYgkbR7dPt2rzL4EuDYxX9Qup+nhiP3mvUKfBUjHN2xA0qVKjAOXHhSewJ/QTXivNPHRfAuQbaXBnKzrBJ/kV7DxW07WXW2AXKkKCYBnueleT8d4BdGJtWsQiQ4BAtzkKg/TJ696Tkvg04KTsDW+Z1RAbmMbDqwi3atIDCgx5jFAOIYkeJ4iXRdBOjgAGezDvWhON4Xhy9u5gL5uZm1LKQB0C5jIWsfi1RnLIuQHZR0HSfWlmjfwLi4ssZY1E2HzYqwZAHiWpJOg841qEPUmEwF3EXEVUYhnCAhWiSwkhojTehiy8tNbn0890KgO+giOulRXrOIZGZXVBAgEawN/uaxvM3MNyw1u1bP8AhIAzHvEGgOK+IrlMhuROkg02bTZmhjbVm1wXM0XHF0iPpBGyxsT71bbmRFuZHkAxFyDkk7KzbA14w3EjnLLdzTuJ3oza5/BHhOCVuHLcQgZdB5WB7zFRSa4LnjPX7hodjbkDSB6nYepofydxHxMOVzZ/DJUN1jcA+o2rIcx8fRs6XL4WGJyq3Qaa0y74EpU9x3HMRdDN+OZkgZAMprN3eZsRaOUtP/2GtVbl20EBtYqXZpKkjSDoP2oNxjF3nYNc32lRoQPag+KrHLQ9j2fC0Vw9ZheLxsB2k1x+MMjDNcCyYEQavWL02bezVu3WWwHM6C6LVxlk/SwOh/sa1NumRaYtquSZa7XBXaIoVdFcrtVZR0V8wc34H5fG4i2NluvHsxzAfow/SvpPinFrWGt+JecIkhZPdjAr54+IuMS7xHEPbIZGYQw2PlUEj9KGa2HY20ZY3TSSkRXKUg3uei/B7mAWMb4bGExACSdg4Mp+uo+4r3ivlXgmDN24F9f0jUn7DX7Vt2+LGNtyqPadZ8NSbXmUKvlIAaNe5G9FrUVuVHDLJNRXc9zpCsPyh8ULGIW3bvsLWIPlMiEc7Aq2wnsetbmjjJSVoHLhnilpmqFWN+KgyYHxl0e065W6gMcrVsqyPxSuL/6bcVmALlQgJ1YhpgDroKkuGDHlHg+O4w9wzcJYjQTVM4wdqV2oJrNpNrm6CHDLDX7yW1HmuMFH3NfSnLfAEweGt2Vg5RJMaljua+ZeGXLi3Fa0SrqwIcDRDOhNfR3CuOqLam7cUfg+K5LaAL9Ta7dZpuNJMzZW5UeO/ETi1w469a1BDRA6yBH7RVjF8hRw23fznxmMm3IjL7bzU/OfHrb4lmtLDXCpFxlg5SBrB9qzGIweKclvxGXo2oBBMaelJbtmlR0pWULfD72+Ux3A0p16Suu4qT5t7fklh3UzvUT3JBNXq3L0rTyei/CvmBBbvWHaLry6D+oBdde9ZLB8Ns28Q7Yx13Yqk/VmOkmrHJPLt24bt8KwW1bcqYIzMVOg70C+XtvZa7cuQ8/SdzRN8WJUVboWL4RbLMbV5dCfISNB6HrVfD8UuWxlBBHrrVJgBsa4Hq0yqNbe5wAJVVJidT1qhieYhciQQdNQe1Scs8Rs4Uu96213MuUQNBv3oBcClpWQD07USk+AdKNTjsdIS6pnoTXtHI3EWvYO2zb7E94r59weLyKQRmU9PXvXq/wd5o8W22GZY8IAhv6gZ/fSrT+JMGd6aZ6eK7XFqpxLiItKJ1ZtFH8n2pzE0W3cKCWIAG5JgD3JoT/7qsM2S063W1k2zmRQP6nWQPbeqmM4gHENDDsYj9KG4c5rzFWUBUChNF3ks2m5gfzWfJka4Oj0vTQnGU5p7L5fn0L/ABRzdRi8AhC1pX0CuQQDEakAk14vzPw23av5EVoAEl9Sx119q9itWGbIrTc8W1pIzEnUj6TAMHfWvO/iBwtkdbkHT8Jw24jVCfcGKRltRVHY9mLHPUqXlsYd8KvYU7D4ETtCj6mIJA7SRtJ0+9SH01PYf7VaS1OW2CwUENeYWXF1dPOjqfqRfKdupNLxKUnzsO6x4sCtRWp8bL6/ncsYPFIi3WbyubcIpDaK2khjAYZQYMd6CYfYn3NLEuxuPIUFoUBBCxt5V6A7x3Jqw1iCRt0/am5n4nN6DHqytrd0yBMNpJJ/WvoDkzjGfh2HLuc2SCeuhIGp30ArwK6CB6UYwXNT28MLanVSQNeh1H+9NTVXExZYZIy0Zb28T2zH85JYYBiGU7kEZh/egfxEfD4qxYuBs4Vsym2wzLm8pMa9Dsa8ZxPErlwy7E/evQfh7jxcwz4YkBnfysdDBEwD3kGPelZ8rjjdfnmBDGlNA1/hsgAZ7lwBhK6L+5iCRQHiPLK4e7lYkjJnRj+aD5gQNun61u+LYTw5Ge5dyKbpZmO4IDCJgHQaRWF4xxl718MoK5QUUHfzHWf2pLm2nT3OjDpnrpLgsMVRHKjIA4JfSIuIIEdRNU8NJe9cafpg29YYR19PSq1liLgzkjKQDOoHQ5h1gVcwWBzXr/hnxAE8pGxkVqxRcra5oV1MViSvi7GcWUXCtw3lZ2+oQRliIFajh3I+LxVlLrX/ACkQiK8CBt0rCOK9W5Y5st4fA2gY0XXXrNRqJjuUnZ57zHyxiMM5N1Hy9HnMI9xt96GYXW4qjWWUR3kit7x74jLeJUJK7HsaxdrErYxVu8qygYPkP7r+9DW4TbSPorhuGAw6LAAygERXiHO3L1rB4xpBKPLoOmu4+x/mtwnxftgAvYYJtmVlMfbep+PcMscZwyXLN2Cp0aNR0KsDtWicdrMkHTPEMQ4J0EDoKrlqJ8y8L+VvtaDh8seYevShE0pbj5WmEbOKaIKyPU6VXuHXaPatNzvywcM/iJ/hOT/obt7GsoblW1RV7Bfl/hTYq+llTBc79h1Ne78jckJw9GAbO7mWYx9hp0rxf4ecat4bGLcvTlgiQJg+1fQnCOLWsRbD2nDKex/mrgt9xU5W6CCisdzJjc2IOuiDKP5P/fStkteX8UxRZrjd2Y/uaOb2Lxq2MucY/EAmr9i6rEoxUZkDAksuxgyw20MViOHXTdx3hzEIxn3gf3o7fxzW8UmuZEI1XzeGdIJUaxpI6VkcqmvVHpujwqXSSS53NLexPhy4uMrWcpLeUFEKoraZYy+XURQbjdg3FuK7Nczyc5UyQdVaOg7egp1ni637957eVlNqSp0DeG5ziNxGunpWQxly8lm8A7LbtsotyxDENJUAzrCj9qZkUNag5dvt+I53s/Jkw4pZYQ1PUlV1+pr14/f5ArE4UWZ8QBrgaGtNnQhY8rgj11+w701fD+TuvnuG/mEw2oUwCSDq8xrUOKvM5zkk7KCxkwB361LhsN4j2LWnmuK7jKVdNY+o/WjIJ7TWfFJo63XY1p1S5bX7b/T7lfhOFzYgZxlCAO2pOwmTm1HeKku3s7Mx/MSf7VbxXFFZsQw1a6xA7BAco/8AyoP+qqApeZtzK9l4dMHJ9zs1TxFmJI261bBqG+0A9ooYScXsberwQzYmpfJ+BUU0d5fvEMQCASNyxU/6SOtALZoxy7fy3l8pedAqxJJ0G9a58M8tgjryRj4s1uNxwtW2ySwvEeKCMxUqBlYNuF796yt66qhipzO8wZByA7hh6itRxTAENmBFoEAXQXAzycuVfWKyGJslLjKYMHQ+nQUhfCmzq4oLJNQ8OfNLghGgo1gsO1m2zrLgglyAVKiI69qA4i5A9envWlxbNbweWCRcyQ8zpAJU/ea09P8ABF5GI9ox97kh08TMXBXTiiVCzoOlTOk1TvrlqlkjLgy5uky4N5LbxJQa7e1TXoZqNWp1wShFRCtOrZHLdpmUuBKjT0HajPKfFrtu4QhfI4OdF6kfxNDLB8jrrETGm42mrvL/ABJrfiIpg3FI2HTXfpVQlq1ehqyr3LhF1s/z7noV/geGvWCbtpFZhJH5gffvXmnGOW/Dc+GZXoCdR96fiuYbr/mIofcxjkyWJq0zG473yb3n/iQuWfBX6gQSK86XAnc6Ctpx3GWXW2yKwc/VOxEVn7oJQKoOppmoBY1VsXDsGgmTECZPX2ovy7zTfwNwtagq0ZlaYMduxoalhVVg8lvy11mZ0OkhOw2o2npbKxKLyJS4PauG8xXOIW7bW/wbc/imfMfQHoPWs5bw0qd+u1U+T+PCzglWJMwPWa1eGw4RCesUtb8lyl2SpGBwHCSmLZm3ZG09iNKI4/ApcCsyw9uBOsgbqT3FVMbxhbeOt5zCtKk9piP3o1x9FBzKZJXKwERAOZT3nU1myK7Z6n2ZNe6jH1AXLLpZxSMzpbUswOcka3NCo6asCNf51p/MOHFvDX1YhyzQgBJy+DlIaRvqxqiczHKocHMptsgEiWAec2mm+tN4vxdkt3LIQgCRmuBS8NKCcsLqIP3o3DUo5L7V9/uzlZNfTZsmKCvU0647/byAWBsPea3aVSxYhVURJLHYE6DrvR3G3baYrEMGYeDayIt0/iKxBTLpo2WTBHp71By/hlIa+6B0sWySmcp4jkEKqnfOPq0IOgNZ4Yl7niNJZS4EtlzHTSeswBqNKXjWzZp66Tnkjj9F9d3+1fUQbWQIHQdh0FT5qjVeldB6UmTtnXxR93HSh9VMefIasioMcso3tVw/UgOot4pV4MqWqNcAU+LKmGUZl9SPy/eglg6CtLyvhkdrmdwmVAVGVmLkmABl61rmm1SPL9HOEM0ZT4TNbxPi2XhzXBJJZGQOoKhg4B9cwggishxRXe4tw+Y3gCuReugygd6LY7gjXVNpGZryyzW1RhouuoaBNQcFxbWoLLAjKhYS6tMllg+QiOvakLDkS+LZefodePUYVlyTj8TfFeH8ASxw9zcOdSvhkSrAqc3aCOm9F+P8ZuOFsMgthAOkF+x9KtYfEXL9+5fuguqf4kGNFbQ6nVo60J47xHx773JJBgJmiQoGg/mm5MlQ0xE9Jic+oeSat8+j7Ios8dNO9Vcd9P6GrOaN9qrYwQp7dKzQ/UjqdUrxSXkyK1U9vrVeydKs2Vkx30rU0eaxy0yTfiixhrXkuNptAkTqaj4dYJvLGkCZ96Irw0DD3mzhRb273G08o/iucBwJcHMQJknMY6bVeOOlan3G9Tn95JxXj/YDY7DFHYTMHUjbvVWaJcUvIXOQQIA7yRufY0IDamqi7svqcSgotd+V5noKcQtvgA5QEgAeoI61m7nFD+UKo9ppcAxRKtbLALvBMb1Bi7AtESyseymaNe8ey4JH/DRxau/gLxCZb/s0Tw8W8KZkM50jrVHh4a8RbOUAGQdvsTU/FsTLBBoE002J70UpaYtC+lw+8yp/N/LgOcu4sXsTaSIVfPp1y9/vFek4m7lsk+leX8ipOJMdFP7kVsOZeJlUK9hS8O0Q/aNSz7Lsjz/iln5nHW7c6MwE9vX9qO8Kvuuezd0e3p7j/f39azXBMZ/8hZYn8/8AII/3ra8zcRUQAFzHUtpMUnKdr2VGotruALmMNtswLAqdDroCRO3TQVFxbHk4RwSXc3bJLMCGaA4BAIGhWPSatWcB47+U/Vo3/NWX4cvihM2Zg4a4YzZFW0YUJuNRp6kVMWRRi0+BHtqGmUc0f1f2oG8f/BwVvDqVY3G8a4mQi6pygI4eYytJUAbxQ/E2PCS1Zb6rYZn20e7BYfYBa0d/F2VvHEXZvW7aLbwuZMj21X6VKnrmzxPQTUnBHwhAuvFy4SXZnBkNM7bQKGS2Sv19fxiPZ0JZJuct2u/i3yZEGusmlajmI4W6c1oqtz/KDlb36A0OFy3ZslYzvcHmnZR6R1pT2Z6FQtWwMvamYgeU+xqUxTb6ZlIG8GKie4mcXpfoCsK2laLgWIClid4WDJBHnExG+lZvCgjQ6Eb0UwaZiB3IH6mt83SbPHYIOeRRNXzHi7iXURz+TDvmGUmM7MTnUb666z3qpY4lbb8NmCkvcc3DqfqldfX/AGpnOGOuDEhCTC2lUBkykTM+/vQmzbUiDoY8p7H19KzznwdnoMMnGVbXf7lvGcVzKEVQsSGZSfxBPUVSFMOhg11TSWdXHCMFSHRUOIXykd9vQ1MaixP0mpHkmRfAyhhzpVyy2oqnZeSferKb1tR5KarYJEKwiDocw1MHTTTvUeIxEJkjeDPUV1r6oROxiY7RVXEFc7FZyk6TvFLnJ0dLp8C1J/MrXdaqtaq49QhdaGDH9VFNWxuCIzebaiScOMSo03B6UFtnUVtLdhVw4tq89RG8GnSdbnGxvVHR8zO4W7C6bn6v+KeKhKZWI7GKN8DskFbioLt0vlsW2PkzKAzXLn+RZX3Jis8m2zuQlDDjb8D0LkHkx8PbN64DnuAZVj6QNd+p/tUfM3CpzAgqxHlB0mjfDuG3DbzYi/du3I1Idrag9kS2QAKF47Gm2SL03rLCMxIN2yehDfmT9x6jZ/xRXGxw3P3s3KT3Z5CLRtXxm0KOP5maPYSLrlideq+v3oRxJi165m3Vo/t+1Ms3yAQDoaz5N2ej6CXu412YVuYzw7hyGRsw6HvU+F4sEW75rmoUoyRnUg+u+woGzVc4Bw838QqFsqDzOw6KvmJA+3XSgjC3QfXZdWJqiDi192b8RlLSJWTm1UnYaEDad66r6faq+KxecEypzXC0keYA7HN0BEaUku9qdmjwc/2Tkai1J72WJp4udDUKGnGs1HeUh7KR7d6YdKS3OlOEVYPPAMu6XG9YP61dwFyD91P71SxJ/Eb7fxVzg9vPeRZjMwE+s6VtrVCvI8o5rH1Tl/2Ye4w+Fa2XDO19mjVyxtgfladx60GJpY4/juJBynLIETG8jvTSazT5o7XRLTjvxJmYMsH6hse47GoFMGlNJtaBG2TvclmosTqpikrUnNWlTAk9UWgbbEGrSmoLx81OR61rc8vmWmTRcOu9QnT2qTNXGrO9mz0OOpYoteCGETUb2idqeKs4G4ATmj70cOTJ1TrG2A1NEsJi7ilWQzG4oUGq7gr5EgGJFaWrR5+MqZavXy7lm3O9avld1w9tb17bNlQD6ocrJI+1Y9dpkaRp3ou15ntszaMrKSBoIXsPalRhub8ufVjUD0PE80M1/wAO0QtvJ5gRLe/vWRxfM7vifC3Vmy+pqmvEhbcXCcqsuWe8f+aGcMuK2OsMT5fEEz2pj4MUfBEvFLMXngzJmftQ5iQaOc2Yfw8SwiJEjTQiTBHeg77VmapnocT14ovuIXJo1g8QbGCuXJ898m1aWPyx+I59IMCs3daKnxXEGuhQdIGVBP0qfqj00psI1uYup6iUv8uPIzD34kMAVaI32B9NverTWRuGJG5LESnoQNx6iiWJ5aPgh7TLdULLZSNCNxG5/wCKBo5Go1H7iqk3LcH3Euma07ltSQATsdiNqcz1Hh+IOPKCGUxKsNAOvsfanviLTgaG2TPSRA60t40+DZh67apfVfwNDVJmquf8kP2Gze+U/wC0122LjCcoUd2dR+0zQvG1yPXW46539GUXvZmY/wDdNKfZuQZ7VWaAxAJIB0J3qVDW5Kjy85ucnJ8l1bnmM9dZqaaqqZHtT0u1jyR32PQdJmaglLvwTk1zNTc1MY0ujdrJ5pVCr04vFSi9a5KuNMMKZbbWncQGx+1Q2zWvH+lHnOs2zP8AOxdU6Ug1Qm5AB6dRUiup6wddD+wFBOFuzX0vUqMVBjmqMvUnhn0Pse1NNk/9IoYxZoy5Ytcgy8sMafabWu0q1Lg4ORVN0XLlwkAdttK6eImCO4j/AJpUqXE09Sqpoq3L7MNTtsOldS5oe41HoRSpUZkTphC7xt7ltUclo+mY8vsd4qLENl06jc/pEfrSpUOhakjWs81ibT/NitaMuBJGqrp2YwfvRDj3DltYnwkkgKsFj3rtKikJwv4l5/1DnLOFz3GsW5V1H4jFiVaBsB03oNxPCi3dIG2/70qVZ2juYsjlcX2/lodb4eTZNxSBuGBHbse/6UNawe/TrrHtSpVSkwsuCDeqty9wss1yJEEAEkAtCjZT0+1dxGIHivmUadl16dZnb1NcpU3scqUFrry+4DaAxjaTE1NbNKlTjnvZlqzXX01pUqzS/UdrF/t0x2elnpUqCjZGTas5NOmlSqi7JsWJwk/0v/JoXaNcpU/Hwcvr/wDUj/5X3LSaioLggx+lKlU/5EhFPDZwE96aZNKlRC3uq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www.maranaboisho.com/cm_pics/activities/4021-0-0-0_23155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7439"/>
            <a:ext cx="2838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3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Cultural Geography</vt:lpstr>
      <vt:lpstr>Distribution of Religions</vt:lpstr>
      <vt:lpstr>Distribution of major language families</vt:lpstr>
      <vt:lpstr>Ashanti / Kente Cloth</vt:lpstr>
      <vt:lpstr>Fang Sculpture &amp;  influence on Pablo Picasso</vt:lpstr>
      <vt:lpstr>Masai (cattle culture)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Geography</dc:title>
  <dc:creator>Windows User</dc:creator>
  <cp:lastModifiedBy>Windows User</cp:lastModifiedBy>
  <cp:revision>5</cp:revision>
  <dcterms:created xsi:type="dcterms:W3CDTF">2015-02-09T20:45:30Z</dcterms:created>
  <dcterms:modified xsi:type="dcterms:W3CDTF">2016-02-11T16:01:56Z</dcterms:modified>
</cp:coreProperties>
</file>